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1A29"/>
    <a:srgbClr val="B61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5F149-6408-4196-BAEC-269C4D5E976D}" type="datetimeFigureOut">
              <a:rPr lang="da-DK" smtClean="0"/>
              <a:t>17-08-2020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9136A-5094-4535-AD4D-3517B687A9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9482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8D717-4B6D-40DF-AD9E-4C48354D9499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8022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DF89-5D0F-414B-9A42-6721D5EEA5CE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900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9E9-5BE9-4D1D-B330-AE990B1CD729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9468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3F5A4-8F7F-4E2E-A8DD-94FA8471F4D6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2697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952E-EA0E-4F2C-A37B-E816E22F301A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62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429E-4341-49D2-8852-28E128FD342A}" type="datetime1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03280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7359-A6DD-48C0-8F90-EFC0656DA57E}" type="datetime1">
              <a:rPr lang="da-DK" smtClean="0"/>
              <a:t>17-08-2020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6102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7D94-A1DD-4DEB-9DFB-CD05905CA2C1}" type="datetime1">
              <a:rPr lang="da-DK" smtClean="0"/>
              <a:t>17-08-2020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2567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5F2A-66E8-4E7D-9C4A-5A2C8DBC1434}" type="datetime1">
              <a:rPr lang="da-DK" smtClean="0"/>
              <a:t>17-08-2020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9934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7D91-BFF9-40C6-B90D-BD8578C28F83}" type="datetime1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0068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3558-C6C3-4F4A-B30B-03AEB8911264}" type="datetime1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4623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E99C9-B17F-417A-B6B9-41885EEA72DA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909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258603" y="1043294"/>
            <a:ext cx="5589654" cy="1054010"/>
          </a:xfrm>
        </p:spPr>
        <p:txBody>
          <a:bodyPr/>
          <a:lstStyle/>
          <a:p>
            <a:pPr algn="r"/>
            <a:r>
              <a:rPr lang="da-DK" dirty="0" smtClean="0">
                <a:solidFill>
                  <a:srgbClr val="B31A29"/>
                </a:solidFill>
                <a:latin typeface="Melior LT Std" panose="02040503050506040804" pitchFamily="18" charset="0"/>
              </a:rPr>
              <a:t>Kapitel 4</a:t>
            </a:r>
            <a:endParaRPr lang="da-DK" dirty="0">
              <a:solidFill>
                <a:srgbClr val="B31A29"/>
              </a:solidFill>
              <a:latin typeface="Melior LT Std" panose="02040503050506040804" pitchFamily="18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7945286" y="5725297"/>
            <a:ext cx="3095345" cy="580790"/>
          </a:xfrm>
        </p:spPr>
        <p:txBody>
          <a:bodyPr/>
          <a:lstStyle/>
          <a:p>
            <a:r>
              <a:rPr lang="da-DK" dirty="0" smtClean="0">
                <a:latin typeface="Melior LT Std" panose="02040503050506040804" pitchFamily="18" charset="0"/>
              </a:rPr>
              <a:t>Djøf Forlag</a:t>
            </a:r>
            <a:endParaRPr lang="da-DK" dirty="0">
              <a:latin typeface="Melior LT Std" panose="02040503050506040804" pitchFamily="18" charset="0"/>
            </a:endParaRP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450" y="5680640"/>
            <a:ext cx="201230" cy="65523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22" y="381000"/>
            <a:ext cx="5193792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6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10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6983232"/>
              </p:ext>
            </p:extLst>
          </p:nvPr>
        </p:nvGraphicFramePr>
        <p:xfrm>
          <a:off x="3463048" y="1870075"/>
          <a:ext cx="5245268" cy="4088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Præsentation" r:id="rId3" imgW="2282760" imgH="1779480" progId="PowerPoint.Show.12">
                  <p:embed/>
                </p:oleObj>
              </mc:Choice>
              <mc:Fallback>
                <p:oleObj name="Præsentation" r:id="rId3" imgW="2282760" imgH="177948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63048" y="1870075"/>
                        <a:ext cx="5245268" cy="40889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352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11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3910880"/>
              </p:ext>
            </p:extLst>
          </p:nvPr>
        </p:nvGraphicFramePr>
        <p:xfrm>
          <a:off x="2997588" y="2747393"/>
          <a:ext cx="6196824" cy="17878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Præsentation" r:id="rId3" imgW="2183923" imgH="629663" progId="PowerPoint.Show.12">
                  <p:embed/>
                </p:oleObj>
              </mc:Choice>
              <mc:Fallback>
                <p:oleObj name="Præsentation" r:id="rId3" imgW="2183923" imgH="629663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97588" y="2747393"/>
                        <a:ext cx="6196824" cy="17878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597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>
                <a:latin typeface="Melior LT Std" panose="02040503050506040804" pitchFamily="18" charset="0"/>
              </a:rPr>
              <a:t>© Djøf Forlag &amp; Peter Lynggaard</a:t>
            </a:r>
            <a:endParaRPr lang="da-DK" dirty="0">
              <a:latin typeface="Melior LT Std" panose="02040503050506040804" pitchFamily="18" charset="0"/>
            </a:endParaRP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2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0406529"/>
              </p:ext>
            </p:extLst>
          </p:nvPr>
        </p:nvGraphicFramePr>
        <p:xfrm>
          <a:off x="3844021" y="1870075"/>
          <a:ext cx="4503958" cy="30398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ræsentation" r:id="rId3" imgW="2177802" imgH="1470653" progId="PowerPoint.Show.12">
                  <p:embed/>
                </p:oleObj>
              </mc:Choice>
              <mc:Fallback>
                <p:oleObj name="Præsentation" r:id="rId3" imgW="2177802" imgH="1470653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44021" y="1870075"/>
                        <a:ext cx="4503958" cy="30398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197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3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198303"/>
              </p:ext>
            </p:extLst>
          </p:nvPr>
        </p:nvGraphicFramePr>
        <p:xfrm>
          <a:off x="3490144" y="1825625"/>
          <a:ext cx="5211712" cy="2518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Præsentation" r:id="rId3" imgW="2171682" imgH="1048718" progId="PowerPoint.Show.12">
                  <p:embed/>
                </p:oleObj>
              </mc:Choice>
              <mc:Fallback>
                <p:oleObj name="Præsentation" r:id="rId3" imgW="2171682" imgH="1048718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90144" y="1825625"/>
                        <a:ext cx="5211712" cy="25182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776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4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8433682"/>
              </p:ext>
            </p:extLst>
          </p:nvPr>
        </p:nvGraphicFramePr>
        <p:xfrm>
          <a:off x="3744380" y="1870075"/>
          <a:ext cx="4703239" cy="3284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Præsentation" r:id="rId3" imgW="2177802" imgH="1521055" progId="PowerPoint.Show.12">
                  <p:embed/>
                </p:oleObj>
              </mc:Choice>
              <mc:Fallback>
                <p:oleObj name="Præsentation" r:id="rId3" imgW="2177802" imgH="1521055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44380" y="1870075"/>
                        <a:ext cx="4703239" cy="3284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543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5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5419895"/>
              </p:ext>
            </p:extLst>
          </p:nvPr>
        </p:nvGraphicFramePr>
        <p:xfrm>
          <a:off x="3678203" y="1870075"/>
          <a:ext cx="4835593" cy="2864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Præsentation" r:id="rId3" imgW="2165922" imgH="1283446" progId="PowerPoint.Show.12">
                  <p:embed/>
                </p:oleObj>
              </mc:Choice>
              <mc:Fallback>
                <p:oleObj name="Præsentation" r:id="rId3" imgW="2165922" imgH="1283446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78203" y="1870075"/>
                        <a:ext cx="4835593" cy="28644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563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6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5187"/>
              </p:ext>
            </p:extLst>
          </p:nvPr>
        </p:nvGraphicFramePr>
        <p:xfrm>
          <a:off x="3448269" y="1870075"/>
          <a:ext cx="5295461" cy="35354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Præsentation" r:id="rId3" imgW="2177802" imgH="1454092" progId="PowerPoint.Show.12">
                  <p:embed/>
                </p:oleObj>
              </mc:Choice>
              <mc:Fallback>
                <p:oleObj name="Præsentation" r:id="rId3" imgW="2177802" imgH="1454092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48269" y="1870075"/>
                        <a:ext cx="5295461" cy="35354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407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7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9032205"/>
              </p:ext>
            </p:extLst>
          </p:nvPr>
        </p:nvGraphicFramePr>
        <p:xfrm>
          <a:off x="3093740" y="1825625"/>
          <a:ext cx="6004519" cy="3827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Præsentation" r:id="rId3" imgW="2183923" imgH="1391450" progId="PowerPoint.Show.12">
                  <p:embed/>
                </p:oleObj>
              </mc:Choice>
              <mc:Fallback>
                <p:oleObj name="Præsentation" r:id="rId3" imgW="2183923" imgH="139145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93740" y="1825625"/>
                        <a:ext cx="6004519" cy="38270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320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8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0330653"/>
              </p:ext>
            </p:extLst>
          </p:nvPr>
        </p:nvGraphicFramePr>
        <p:xfrm>
          <a:off x="2412460" y="1870075"/>
          <a:ext cx="6390279" cy="3805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Præsentation" r:id="rId3" imgW="1993469" imgH="1187323" progId="PowerPoint.Show.12">
                  <p:embed/>
                </p:oleObj>
              </mc:Choice>
              <mc:Fallback>
                <p:oleObj name="Præsentation" r:id="rId3" imgW="1993469" imgH="1187323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12460" y="1870075"/>
                        <a:ext cx="6390279" cy="38056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944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9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7106948"/>
              </p:ext>
            </p:extLst>
          </p:nvPr>
        </p:nvGraphicFramePr>
        <p:xfrm>
          <a:off x="3303351" y="1825625"/>
          <a:ext cx="5585298" cy="3977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Præsentation" r:id="rId3" imgW="2177802" imgH="1550216" progId="PowerPoint.Show.12">
                  <p:embed/>
                </p:oleObj>
              </mc:Choice>
              <mc:Fallback>
                <p:oleObj name="Præsentation" r:id="rId3" imgW="2177802" imgH="1550216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03351" y="1825625"/>
                        <a:ext cx="5585298" cy="39772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810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74</Words>
  <Application>Microsoft Office PowerPoint</Application>
  <PresentationFormat>Widescreen</PresentationFormat>
  <Paragraphs>22</Paragraphs>
  <Slides>11</Slides>
  <Notes>0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Melior LT Std</vt:lpstr>
      <vt:lpstr>Office-tema</vt:lpstr>
      <vt:lpstr>Præsentation</vt:lpstr>
      <vt:lpstr>Kapitel 4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Djøf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Figurer fra</dc:title>
  <dc:creator>Jeppe Strandsbjerg</dc:creator>
  <cp:lastModifiedBy>Emma Tangø</cp:lastModifiedBy>
  <cp:revision>7</cp:revision>
  <dcterms:created xsi:type="dcterms:W3CDTF">2020-08-13T08:12:33Z</dcterms:created>
  <dcterms:modified xsi:type="dcterms:W3CDTF">2020-08-17T12:59:02Z</dcterms:modified>
</cp:coreProperties>
</file>