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A29"/>
    <a:srgbClr val="B61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F149-6408-4196-BAEC-269C4D5E976D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9136A-5094-4535-AD4D-3517B687A9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94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D717-4B6D-40DF-AD9E-4C48354D949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DF89-5D0F-414B-9A42-6721D5EEA5CE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9E9-5BE9-4D1D-B330-AE990B1CD72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4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F5A4-8F7F-4E2E-A8DD-94FA8471F4D6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69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52E-EA0E-4F2C-A37B-E816E22F301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429E-4341-49D2-8852-28E128FD342A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2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359-A6DD-48C0-8F90-EFC0656DA57E}" type="datetime1">
              <a:rPr lang="da-DK" smtClean="0"/>
              <a:t>17-08-2020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0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7D94-A1DD-4DEB-9DFB-CD05905CA2C1}" type="datetime1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56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F2A-66E8-4E7D-9C4A-5A2C8DBC1434}" type="datetime1">
              <a:rPr lang="da-DK" smtClean="0"/>
              <a:t>17-08-2020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93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7D91-BFF9-40C6-B90D-BD8578C28F83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0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3558-C6C3-4F4A-B30B-03AEB8911264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99C9-B17F-417A-B6B9-41885EEA72D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0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8603" y="1043294"/>
            <a:ext cx="5589654" cy="1054010"/>
          </a:xfrm>
        </p:spPr>
        <p:txBody>
          <a:bodyPr/>
          <a:lstStyle/>
          <a:p>
            <a:pPr algn="r"/>
            <a:r>
              <a:rPr lang="da-DK" dirty="0" smtClean="0">
                <a:solidFill>
                  <a:srgbClr val="B31A29"/>
                </a:solidFill>
                <a:latin typeface="Melior LT Std" panose="02040503050506040804" pitchFamily="18" charset="0"/>
              </a:rPr>
              <a:t>Kapitel 4</a:t>
            </a:r>
            <a:endParaRPr lang="da-DK" dirty="0">
              <a:solidFill>
                <a:srgbClr val="B31A29"/>
              </a:solidFill>
              <a:latin typeface="Melior LT Std" panose="02040503050506040804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945286" y="5725297"/>
            <a:ext cx="3095345" cy="580790"/>
          </a:xfrm>
        </p:spPr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Djøf Forlag</a:t>
            </a:r>
            <a:endParaRPr lang="da-DK" dirty="0">
              <a:latin typeface="Melior LT Std" panose="02040503050506040804" pitchFamily="18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450" y="5680640"/>
            <a:ext cx="201230" cy="65523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2" y="381000"/>
            <a:ext cx="51937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10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983232"/>
              </p:ext>
            </p:extLst>
          </p:nvPr>
        </p:nvGraphicFramePr>
        <p:xfrm>
          <a:off x="3463048" y="1870075"/>
          <a:ext cx="5245268" cy="4088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Præsentation" r:id="rId3" imgW="2282760" imgH="1779480" progId="PowerPoint.Show.12">
                  <p:embed/>
                </p:oleObj>
              </mc:Choice>
              <mc:Fallback>
                <p:oleObj name="Præsentation" r:id="rId3" imgW="2282760" imgH="1779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63048" y="1870075"/>
                        <a:ext cx="5245268" cy="4088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5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11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910880"/>
              </p:ext>
            </p:extLst>
          </p:nvPr>
        </p:nvGraphicFramePr>
        <p:xfrm>
          <a:off x="2997588" y="2747393"/>
          <a:ext cx="6196824" cy="1787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Præsentation" r:id="rId3" imgW="2183923" imgH="629663" progId="PowerPoint.Show.12">
                  <p:embed/>
                </p:oleObj>
              </mc:Choice>
              <mc:Fallback>
                <p:oleObj name="Præsentation" r:id="rId3" imgW="2183923" imgH="62966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97588" y="2747393"/>
                        <a:ext cx="6196824" cy="1787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9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© Djøf Forlag &amp; Peter Lynggaard</a:t>
            </a:r>
            <a:endParaRPr lang="da-DK" dirty="0">
              <a:latin typeface="Melior LT Std" panose="020405030505060408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2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406529"/>
              </p:ext>
            </p:extLst>
          </p:nvPr>
        </p:nvGraphicFramePr>
        <p:xfrm>
          <a:off x="3844021" y="1870075"/>
          <a:ext cx="4503958" cy="3039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æsentation" r:id="rId3" imgW="2177802" imgH="1470653" progId="PowerPoint.Show.12">
                  <p:embed/>
                </p:oleObj>
              </mc:Choice>
              <mc:Fallback>
                <p:oleObj name="Præsentation" r:id="rId3" imgW="2177802" imgH="147065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4021" y="1870075"/>
                        <a:ext cx="4503958" cy="3039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9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3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198303"/>
              </p:ext>
            </p:extLst>
          </p:nvPr>
        </p:nvGraphicFramePr>
        <p:xfrm>
          <a:off x="3490144" y="1825625"/>
          <a:ext cx="5211712" cy="2518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ræsentation" r:id="rId3" imgW="2171682" imgH="1048718" progId="PowerPoint.Show.12">
                  <p:embed/>
                </p:oleObj>
              </mc:Choice>
              <mc:Fallback>
                <p:oleObj name="Præsentation" r:id="rId3" imgW="2171682" imgH="104871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0144" y="1825625"/>
                        <a:ext cx="5211712" cy="2518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76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433682"/>
              </p:ext>
            </p:extLst>
          </p:nvPr>
        </p:nvGraphicFramePr>
        <p:xfrm>
          <a:off x="3744380" y="1870075"/>
          <a:ext cx="4703239" cy="3284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ræsentation" r:id="rId3" imgW="2177802" imgH="1521055" progId="PowerPoint.Show.12">
                  <p:embed/>
                </p:oleObj>
              </mc:Choice>
              <mc:Fallback>
                <p:oleObj name="Præsentation" r:id="rId3" imgW="2177802" imgH="152105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44380" y="1870075"/>
                        <a:ext cx="4703239" cy="3284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543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5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419895"/>
              </p:ext>
            </p:extLst>
          </p:nvPr>
        </p:nvGraphicFramePr>
        <p:xfrm>
          <a:off x="3678203" y="1870075"/>
          <a:ext cx="4835593" cy="2864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ræsentation" r:id="rId3" imgW="2165922" imgH="1283446" progId="PowerPoint.Show.12">
                  <p:embed/>
                </p:oleObj>
              </mc:Choice>
              <mc:Fallback>
                <p:oleObj name="Præsentation" r:id="rId3" imgW="2165922" imgH="1283446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8203" y="1870075"/>
                        <a:ext cx="4835593" cy="2864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6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6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187"/>
              </p:ext>
            </p:extLst>
          </p:nvPr>
        </p:nvGraphicFramePr>
        <p:xfrm>
          <a:off x="3448269" y="1870075"/>
          <a:ext cx="5295461" cy="3535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Præsentation" r:id="rId3" imgW="2177802" imgH="1454092" progId="PowerPoint.Show.12">
                  <p:embed/>
                </p:oleObj>
              </mc:Choice>
              <mc:Fallback>
                <p:oleObj name="Præsentation" r:id="rId3" imgW="2177802" imgH="1454092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8269" y="1870075"/>
                        <a:ext cx="5295461" cy="3535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40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7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032205"/>
              </p:ext>
            </p:extLst>
          </p:nvPr>
        </p:nvGraphicFramePr>
        <p:xfrm>
          <a:off x="3093740" y="1825625"/>
          <a:ext cx="6004519" cy="3827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Præsentation" r:id="rId3" imgW="2183923" imgH="1391450" progId="PowerPoint.Show.12">
                  <p:embed/>
                </p:oleObj>
              </mc:Choice>
              <mc:Fallback>
                <p:oleObj name="Præsentation" r:id="rId3" imgW="2183923" imgH="139145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3740" y="1825625"/>
                        <a:ext cx="6004519" cy="3827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2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8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330653"/>
              </p:ext>
            </p:extLst>
          </p:nvPr>
        </p:nvGraphicFramePr>
        <p:xfrm>
          <a:off x="2412460" y="1870075"/>
          <a:ext cx="6390279" cy="3805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Præsentation" r:id="rId3" imgW="1993469" imgH="1187323" progId="PowerPoint.Show.12">
                  <p:embed/>
                </p:oleObj>
              </mc:Choice>
              <mc:Fallback>
                <p:oleObj name="Præsentation" r:id="rId3" imgW="1993469" imgH="118732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2460" y="1870075"/>
                        <a:ext cx="6390279" cy="3805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94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9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106948"/>
              </p:ext>
            </p:extLst>
          </p:nvPr>
        </p:nvGraphicFramePr>
        <p:xfrm>
          <a:off x="3303351" y="1825625"/>
          <a:ext cx="5585298" cy="3977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Præsentation" r:id="rId3" imgW="2177802" imgH="1550216" progId="PowerPoint.Show.12">
                  <p:embed/>
                </p:oleObj>
              </mc:Choice>
              <mc:Fallback>
                <p:oleObj name="Præsentation" r:id="rId3" imgW="2177802" imgH="1550216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3351" y="1825625"/>
                        <a:ext cx="5585298" cy="3977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81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74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Melior LT Std</vt:lpstr>
      <vt:lpstr>Office-tema</vt:lpstr>
      <vt:lpstr>Præsentation</vt:lpstr>
      <vt:lpstr>Kapitel 4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Djøf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fra</dc:title>
  <dc:creator>Jeppe Strandsbjerg</dc:creator>
  <cp:lastModifiedBy>Emma Tangø</cp:lastModifiedBy>
  <cp:revision>7</cp:revision>
  <dcterms:created xsi:type="dcterms:W3CDTF">2020-08-13T08:12:33Z</dcterms:created>
  <dcterms:modified xsi:type="dcterms:W3CDTF">2020-08-17T12:59:02Z</dcterms:modified>
</cp:coreProperties>
</file>