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>
        <p:scale>
          <a:sx n="60" d="100"/>
          <a:sy n="60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22-08-2023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9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5300" dirty="0"/>
              <a:t>Mikroøkonomi</a:t>
            </a:r>
            <a:br>
              <a:rPr lang="da-DK" sz="5300" dirty="0"/>
            </a:br>
            <a:r>
              <a:rPr lang="da-DK" sz="2400" dirty="0"/>
              <a:t>Introduktion til teorier og praksis</a:t>
            </a:r>
            <a:br>
              <a:rPr lang="da-DK" sz="5300" dirty="0"/>
            </a:br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9E9DC63-4BA1-4262-AE38-B1378137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FAB34A-D4A7-4CE0-871E-2F7021D2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346" y="756649"/>
            <a:ext cx="6727308" cy="53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CB3DEA9-9959-483B-9225-AB02C4AB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01" y="1254365"/>
            <a:ext cx="7244998" cy="43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8EF5E8D-B531-4272-8885-335C3781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62" y="1209177"/>
            <a:ext cx="7385676" cy="44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0CAA7E-7343-4B08-AAC3-B8E32EEE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96" y="1043652"/>
            <a:ext cx="6796608" cy="47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7349F5A-2B5F-4D8C-84F8-CF5B9693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54" y="1184331"/>
            <a:ext cx="7051491" cy="44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5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2647E43-1F3D-412A-B3DD-5EE53A82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252537"/>
            <a:ext cx="60198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EA5EA2-B2BA-4837-9CEC-E1E2262B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133475"/>
            <a:ext cx="6800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5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9E624B-7D19-4FC5-BEC1-D7EF69FC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1309687"/>
            <a:ext cx="76485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AF7700D-56D6-47BC-B87A-8A0D3395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15" y="635739"/>
            <a:ext cx="6617770" cy="5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30C099-9842-41F5-9375-11A4203D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78" y="669850"/>
            <a:ext cx="6796841" cy="5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B36BDC9-5F5A-4599-AA6E-994BC42E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03" y="1002883"/>
            <a:ext cx="7206993" cy="48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0344DD3-B7CA-46D0-A7F7-5F5B16CE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714375"/>
            <a:ext cx="92487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901FAD-44E9-47F6-866F-38F2D03B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1" y="882724"/>
            <a:ext cx="6545957" cy="50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9C0D77-ECA1-4E08-8607-E71F354F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36" y="792894"/>
            <a:ext cx="7442126" cy="52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FC9AF5B-DE68-43FA-8A03-4CB8B83B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47" y="890476"/>
            <a:ext cx="6811705" cy="50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90FCD1A-07CE-4A58-92DC-0366FB06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62" y="2236824"/>
            <a:ext cx="7958875" cy="23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9F2C3B-AEA0-4F08-9E67-77498B8B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43" y="845953"/>
            <a:ext cx="7643711" cy="51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2813EB-F99E-4798-A3FC-41C93DA8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70" y="902937"/>
            <a:ext cx="8340857" cy="50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7D377A-D56F-43B3-A4BA-4B329D41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86" y="1158783"/>
            <a:ext cx="9258427" cy="45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309F1C2-8716-451C-9120-41ABBAE1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56" y="920868"/>
            <a:ext cx="7697086" cy="50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8C0722-7B91-429C-A93F-197575C8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009650"/>
            <a:ext cx="68389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4DB6E26-7FEB-4EC4-8010-621376FC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22" y="510364"/>
            <a:ext cx="7085756" cy="55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F703D84-F46B-4FA1-8AA3-D8097DACC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92" y="1082361"/>
            <a:ext cx="6661760" cy="46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244AA3D-FD76-4239-83EE-0088BD85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1138237"/>
            <a:ext cx="67532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E1DDD6-4E89-4959-8425-3359985B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985837"/>
            <a:ext cx="6686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B8B4EF-59DB-4891-96DA-F5B2CF57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1095375"/>
            <a:ext cx="6505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0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7A58E23-E5EE-49CD-ABD4-5454BB9E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590675"/>
            <a:ext cx="6848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8C01499-D5D5-461D-AD24-A3DA2B03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223962"/>
            <a:ext cx="6477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0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8C93F1-809F-4049-85A0-D8084FC2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852487"/>
            <a:ext cx="71151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9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B7C55E-12AD-4262-9E95-7F28DDBF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638175"/>
            <a:ext cx="69246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5ADE517-E30D-4490-B050-0A0DE26E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428750"/>
            <a:ext cx="6381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8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01761F-2673-4933-828B-A3338B69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1995487"/>
            <a:ext cx="6886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19BAE6-A649-4CF8-B261-071255C1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11" y="1017126"/>
            <a:ext cx="6305977" cy="48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4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F15ACD1-E077-4FD2-BE59-5D4D220B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28" y="380971"/>
            <a:ext cx="5867342" cy="56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CA10FB9-BE00-4EB1-BB56-052617C4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514475"/>
            <a:ext cx="69723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7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77ED8B1-6AAC-4F01-A97B-3CBA1877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871537"/>
            <a:ext cx="7105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8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29C7739-07A8-447D-B568-367D5912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1185862"/>
            <a:ext cx="7038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5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4D53A6-D750-48A7-9F55-958C7036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538287"/>
            <a:ext cx="69723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620A1C-A98C-4BF6-A653-4C8CD368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1419225"/>
            <a:ext cx="70961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6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995CAA4-79C5-49BC-94CD-C0CA54CE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928812"/>
            <a:ext cx="6972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6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D561C1D-C5CA-4531-A62F-F6CD3AA12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1414462"/>
            <a:ext cx="68103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9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1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3115D3-2826-433F-A818-3E10F5AB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53" y="1434343"/>
            <a:ext cx="6729894" cy="39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63EE472-4927-4F3C-952C-004329706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370" y="1529593"/>
            <a:ext cx="7195260" cy="37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499899-B037-4DBD-A021-8B161CDA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00" y="770085"/>
            <a:ext cx="6715600" cy="53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A7E238-23F9-4987-A8C5-C22B9C85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55" y="1400784"/>
            <a:ext cx="7952890" cy="40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6611F-DAD6-426B-9B32-2507D6A73436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Mikroøkonomi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Rune Peter Wingård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289D84A-4AFE-4D11-8157-E793A66D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88"/>
          <a:stretch/>
        </p:blipFill>
        <p:spPr>
          <a:xfrm>
            <a:off x="0" y="0"/>
            <a:ext cx="26842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38EB1B5-4938-410E-869E-B4B4D906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53" y="975869"/>
            <a:ext cx="6764693" cy="49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253</Words>
  <Application>Microsoft Office PowerPoint</Application>
  <PresentationFormat>Widescreen</PresentationFormat>
  <Paragraphs>99</Paragraphs>
  <Slides>49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Office-tema</vt:lpstr>
      <vt:lpstr>Mikroøkonomi Introduktion til teorier og praksis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Mette Katrine Lybye Grundahl</cp:lastModifiedBy>
  <cp:revision>22</cp:revision>
  <dcterms:created xsi:type="dcterms:W3CDTF">2022-01-13T10:33:37Z</dcterms:created>
  <dcterms:modified xsi:type="dcterms:W3CDTF">2023-08-22T09:57:14Z</dcterms:modified>
</cp:coreProperties>
</file>