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AF4F11-5AA0-498E-AC8D-B6591C2790DC}" v="13" dt="2019-11-25T12:46:37.2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12/19/2019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036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12/19/2019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851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12/19/2019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547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12/19/2019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425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12/19/2019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722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12/19/2019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858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12/19/2019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738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12/19/2019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941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12/19/2019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954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12/19/2019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473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12/19/2019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662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2178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91" r:id="rId5"/>
    <p:sldLayoutId id="2147483685" r:id="rId6"/>
    <p:sldLayoutId id="2147483686" r:id="rId7"/>
    <p:sldLayoutId id="2147483687" r:id="rId8"/>
    <p:sldLayoutId id="2147483690" r:id="rId9"/>
    <p:sldLayoutId id="2147483688" r:id="rId10"/>
    <p:sldLayoutId id="214748368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MLPE@ucsyd.d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472264-44AB-47F3-8376-926932FBF7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4814" y="640080"/>
            <a:ext cx="3659246" cy="2850319"/>
          </a:xfrm>
        </p:spPr>
        <p:txBody>
          <a:bodyPr>
            <a:normAutofit/>
          </a:bodyPr>
          <a:lstStyle/>
          <a:p>
            <a:r>
              <a:rPr lang="da-DK" sz="3600" dirty="0">
                <a:solidFill>
                  <a:srgbClr val="FFFFFF"/>
                </a:solidFill>
              </a:rPr>
              <a:t>Hjælpespørgsmål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97D367E6-F0D0-4A66-ADF0-AB97FF36D3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4814" y="3812134"/>
            <a:ext cx="3659246" cy="2349823"/>
          </a:xfrm>
        </p:spPr>
        <p:txBody>
          <a:bodyPr>
            <a:normAutofit/>
          </a:bodyPr>
          <a:lstStyle/>
          <a:p>
            <a:r>
              <a:rPr lang="da-DK" sz="1400" dirty="0">
                <a:solidFill>
                  <a:srgbClr val="FFFFFF"/>
                </a:solidFill>
              </a:rPr>
              <a:t>Udarbejdet af Adjunkt Marie Lund </a:t>
            </a:r>
            <a:r>
              <a:rPr lang="da-DK" sz="1400" dirty="0" err="1">
                <a:solidFill>
                  <a:srgbClr val="FFFFFF"/>
                </a:solidFill>
              </a:rPr>
              <a:t>petersen</a:t>
            </a:r>
            <a:r>
              <a:rPr lang="da-DK" sz="1400" dirty="0">
                <a:solidFill>
                  <a:srgbClr val="FFFFFF"/>
                </a:solidFill>
              </a:rPr>
              <a:t>, </a:t>
            </a:r>
            <a:r>
              <a:rPr lang="da-DK" sz="1400" dirty="0" err="1">
                <a:solidFill>
                  <a:srgbClr val="FFFFFF"/>
                </a:solidFill>
              </a:rPr>
              <a:t>Uc</a:t>
            </a:r>
            <a:r>
              <a:rPr lang="da-DK" sz="1400" dirty="0">
                <a:solidFill>
                  <a:srgbClr val="FFFFFF"/>
                </a:solidFill>
              </a:rPr>
              <a:t> </a:t>
            </a:r>
            <a:r>
              <a:rPr lang="da-DK" sz="1400" dirty="0" err="1">
                <a:solidFill>
                  <a:srgbClr val="FFFFFF"/>
                </a:solidFill>
              </a:rPr>
              <a:t>SYd</a:t>
            </a:r>
            <a:endParaRPr lang="da-DK" sz="1400" dirty="0">
              <a:solidFill>
                <a:srgbClr val="FFFFFF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AB8F535-F707-4215-AC0D-EEF61653B43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38" r="14519"/>
          <a:stretch/>
        </p:blipFill>
        <p:spPr>
          <a:xfrm>
            <a:off x="4654161" y="-361940"/>
            <a:ext cx="7556889" cy="6857990"/>
          </a:xfrm>
          <a:prstGeom prst="rect">
            <a:avLst/>
          </a:prstGeom>
        </p:spPr>
      </p:pic>
      <p:pic>
        <p:nvPicPr>
          <p:cNvPr id="5" name="Billede 4">
            <a:extLst>
              <a:ext uri="{FF2B5EF4-FFF2-40B4-BE49-F238E27FC236}">
                <a16:creationId xmlns:a16="http://schemas.microsoft.com/office/drawing/2014/main" id="{33EE912C-7A27-483D-A3FA-600A1AB077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2776" y="447674"/>
            <a:ext cx="4438649" cy="4706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2832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FEF887-51B0-46E9-95BD-37E55BD5A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Professionsdannelse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B73ACEF-9F39-4FF0-A6CA-15E8343ABF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2400"/>
              <a:t>Kan du beskrive/sætte nogle ord på hvad, der kendetegner din kommende profession?</a:t>
            </a:r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val="3202826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B31926-AF3B-42B5-8462-68E4C783D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Begreber og definitioner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8ABF9EC-42DD-4AA1-BB62-28E526BA22A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da-DK" sz="2800" dirty="0"/>
              <a:t>Hvordan vil du definere tværprofessionelt samarbejde?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8F8FA0B1-BEF8-4372-B3BC-EAAD1987CD1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da-DK" sz="2800" dirty="0"/>
              <a:t>Hvad ligger der i begrebet Velfærdsprofessioner?</a:t>
            </a:r>
          </a:p>
        </p:txBody>
      </p:sp>
    </p:spTree>
    <p:extLst>
      <p:ext uri="{BB962C8B-B14F-4D97-AF65-F5344CB8AC3E}">
        <p14:creationId xmlns:p14="http://schemas.microsoft.com/office/powerpoint/2010/main" val="2723402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87CE2F-EB00-42E6-B90D-8AC1C5964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200" dirty="0"/>
              <a:t>Kan du se nogle ligheder/forskelle mellem professionerne i forhold til nedenstående fire elementer?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A15CC15-8587-4BCC-96D7-1F1BF789828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da-DK" sz="2000" i="1" dirty="0"/>
              <a:t>Tag evt. udgangspunkt i din egen profession, og sammenlign med en anden profession fx socialrådgiveres etik og værdigrundlag set i forhold til lærernes: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A8DA92D-A823-459B-87DF-A9628D33617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a-DK" sz="2800" dirty="0"/>
              <a:t>Professionens historiske baggrund?</a:t>
            </a:r>
          </a:p>
          <a:p>
            <a:r>
              <a:rPr lang="da-DK" sz="2800" dirty="0"/>
              <a:t>Grundlag og værdier?</a:t>
            </a:r>
          </a:p>
          <a:p>
            <a:r>
              <a:rPr lang="da-DK" sz="2800" dirty="0"/>
              <a:t>Teoretiske </a:t>
            </a:r>
            <a:r>
              <a:rPr lang="da-DK" sz="2800" dirty="0" err="1"/>
              <a:t>videngrundlag</a:t>
            </a:r>
            <a:r>
              <a:rPr lang="da-DK" sz="2800" dirty="0"/>
              <a:t> og metoder?</a:t>
            </a:r>
          </a:p>
          <a:p>
            <a:r>
              <a:rPr lang="da-DK" sz="2800" dirty="0"/>
              <a:t>Kompetence og funktioner?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27984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978300-C926-411A-8DCF-083FF3545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Refleksioner over bogens anvendelighed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6F48CE7-6611-4A52-9C48-3DE4F793B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2800" dirty="0"/>
              <a:t>Hvordan kan kapitlerne omkring de enkelte velfærdsprofessioner bidrage til at I får mere viden om hinandens professioner og hvorfor er det relevant?</a:t>
            </a:r>
          </a:p>
        </p:txBody>
      </p:sp>
    </p:spTree>
    <p:extLst>
      <p:ext uri="{BB962C8B-B14F-4D97-AF65-F5344CB8AC3E}">
        <p14:creationId xmlns:p14="http://schemas.microsoft.com/office/powerpoint/2010/main" val="2641492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4330E8-99A9-41E6-83B8-AEEE69D99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Erfaringer fra praktik og anden praksis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C43CDE0-D537-419F-A3C0-7E5073A53A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2000" dirty="0"/>
              <a:t>Hvorfor er denne viden omkring de enkelte velfærdsprofessioner nyttig viden at have, når man skal samarbejde i praksis?</a:t>
            </a:r>
          </a:p>
          <a:p>
            <a:r>
              <a:rPr lang="da-DK" sz="2000" dirty="0"/>
              <a:t>Hvilke professioner ville du komme til at møde i din kommende praksis og/eller hvilke har du allerede mødt igennem evt. studiepraktik? </a:t>
            </a:r>
          </a:p>
          <a:p>
            <a:r>
              <a:rPr lang="da-DK" sz="2000" dirty="0"/>
              <a:t>Hvilke opgaver skulle I samarbejde omkring? </a:t>
            </a:r>
          </a:p>
        </p:txBody>
      </p:sp>
    </p:spTree>
    <p:extLst>
      <p:ext uri="{BB962C8B-B14F-4D97-AF65-F5344CB8AC3E}">
        <p14:creationId xmlns:p14="http://schemas.microsoft.com/office/powerpoint/2010/main" val="2474565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C18D00-45EC-48DD-A563-4EA94572E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Kompetencer, samarbejde og inddragelse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0F3C00A-1BE2-4FBF-9777-F7843AA66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Hvilke kompetencer tror du fremtidens velfærdsprofessioner skal have for at lave helhedsorienterede løsninger for børn, unge og voksne borgere? Hvordan kan I inddrage borgerne selv i disse processer?</a:t>
            </a:r>
          </a:p>
          <a:p>
            <a:r>
              <a:rPr lang="da-DK" dirty="0"/>
              <a:t>Hvordan kan I inddrage frivillige eller f.eks. private aktører?</a:t>
            </a:r>
          </a:p>
          <a:p>
            <a:r>
              <a:rPr lang="da-DK" dirty="0"/>
              <a:t>Hvilke kompetencer ville du selv gøre brug af her? </a:t>
            </a:r>
          </a:p>
          <a:p>
            <a:r>
              <a:rPr lang="da-DK" dirty="0"/>
              <a:t>Hvilke kompetencer forestiller du dig, at de andre professioner ville anvende for at opnå løsninger for og i samarbejde med borgere?</a:t>
            </a:r>
          </a:p>
          <a:p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5168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1692EC-4A8A-4B26-B99F-9C16B8DCA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Feedback på materialet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A7840E7-D603-4DD0-880B-6673A65149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Sendes til </a:t>
            </a:r>
            <a:r>
              <a:rPr lang="da-DK" dirty="0">
                <a:hlinkClick r:id="rId2"/>
              </a:rPr>
              <a:t>MLPE@ucsyd.dk</a:t>
            </a:r>
            <a:endParaRPr lang="da-DK" dirty="0"/>
          </a:p>
          <a:p>
            <a:endParaRPr lang="da-DK" dirty="0"/>
          </a:p>
          <a:p>
            <a:r>
              <a:rPr lang="da-DK" dirty="0"/>
              <a:t>På forhånd tak og god </a:t>
            </a:r>
            <a:r>
              <a:rPr lang="da-DK" dirty="0" err="1"/>
              <a:t>arbejdslyst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2445488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LightSeedLeftStep">
      <a:dk1>
        <a:srgbClr val="000000"/>
      </a:dk1>
      <a:lt1>
        <a:srgbClr val="FFFFFF"/>
      </a:lt1>
      <a:dk2>
        <a:srgbClr val="413024"/>
      </a:dk2>
      <a:lt2>
        <a:srgbClr val="E8E4E2"/>
      </a:lt2>
      <a:accent1>
        <a:srgbClr val="7FA8BA"/>
      </a:accent1>
      <a:accent2>
        <a:srgbClr val="76ACA6"/>
      </a:accent2>
      <a:accent3>
        <a:srgbClr val="81AB95"/>
      </a:accent3>
      <a:accent4>
        <a:srgbClr val="78B07B"/>
      </a:accent4>
      <a:accent5>
        <a:srgbClr val="8EA980"/>
      </a:accent5>
      <a:accent6>
        <a:srgbClr val="9BA672"/>
      </a:accent6>
      <a:hlink>
        <a:srgbClr val="A9765F"/>
      </a:hlink>
      <a:folHlink>
        <a:srgbClr val="7F7F7F"/>
      </a:folHlink>
    </a:clrScheme>
    <a:fontScheme name="Retrospect">
      <a:majorFont>
        <a:latin typeface="Arial Nova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CDAFBCF423D2B43B615752998DB30F6" ma:contentTypeVersion="10" ma:contentTypeDescription="Opret et nyt dokument." ma:contentTypeScope="" ma:versionID="4f5f5881dfead88928f385f6b74584ab">
  <xsd:schema xmlns:xsd="http://www.w3.org/2001/XMLSchema" xmlns:xs="http://www.w3.org/2001/XMLSchema" xmlns:p="http://schemas.microsoft.com/office/2006/metadata/properties" xmlns:ns3="6e5a4011-c6d2-4bb6-a95d-c670da23e576" xmlns:ns4="bc49b30f-5387-4fb2-b792-cb4ea818d0da" targetNamespace="http://schemas.microsoft.com/office/2006/metadata/properties" ma:root="true" ma:fieldsID="7f8fe049c6b0d07f0ffabae54d89c9d5" ns3:_="" ns4:_="">
    <xsd:import namespace="6e5a4011-c6d2-4bb6-a95d-c670da23e576"/>
    <xsd:import namespace="bc49b30f-5387-4fb2-b792-cb4ea818d0d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5a4011-c6d2-4bb6-a95d-c670da23e5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49b30f-5387-4fb2-b792-cb4ea818d0d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ashværdi for deling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2657B5A-2331-4DCD-824B-543B142B567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5C8E652-30B9-4483-A022-96673CBED58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914BE67-D523-44D3-97E0-9763B541A5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5a4011-c6d2-4bb6-a95d-c670da23e576"/>
    <ds:schemaRef ds:uri="bc49b30f-5387-4fb2-b792-cb4ea818d0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286</Words>
  <Application>Microsoft Office PowerPoint</Application>
  <PresentationFormat>Widescreen</PresentationFormat>
  <Paragraphs>28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Slidetitler</vt:lpstr>
      </vt:variant>
      <vt:variant>
        <vt:i4>8</vt:i4>
      </vt:variant>
    </vt:vector>
  </HeadingPairs>
  <TitlesOfParts>
    <vt:vector size="9" baseType="lpstr">
      <vt:lpstr>RetrospectVTI</vt:lpstr>
      <vt:lpstr>Hjælpespørgsmål</vt:lpstr>
      <vt:lpstr>Professionsdannelse</vt:lpstr>
      <vt:lpstr>Begreber og definitioner</vt:lpstr>
      <vt:lpstr>Kan du se nogle ligheder/forskelle mellem professionerne i forhold til nedenstående fire elementer? </vt:lpstr>
      <vt:lpstr>Refleksioner over bogens anvendelighed</vt:lpstr>
      <vt:lpstr>Erfaringer fra praktik og anden praksis</vt:lpstr>
      <vt:lpstr>Kompetencer, samarbejde og inddragelse</vt:lpstr>
      <vt:lpstr>Feedback på materialet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Hjælpespørgsmål</dc:title>
  <dc:creator>Marie Lund Petersen (MLPE)</dc:creator>
  <cp:lastModifiedBy>Marie Lund Petersen (MLPE)</cp:lastModifiedBy>
  <cp:revision>3</cp:revision>
  <dcterms:created xsi:type="dcterms:W3CDTF">2019-11-25T11:04:39Z</dcterms:created>
  <dcterms:modified xsi:type="dcterms:W3CDTF">2019-12-19T09:00:43Z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0x010100DCDAFBCF423D2B43B615752998DB30F6</vt:lpwstr>
  </property>
</Properties>
</file>