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54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416" r:id="rId18"/>
    <p:sldId id="355" r:id="rId19"/>
    <p:sldId id="356" r:id="rId20"/>
    <p:sldId id="357" r:id="rId21"/>
    <p:sldId id="358" r:id="rId22"/>
    <p:sldId id="359" r:id="rId23"/>
    <p:sldId id="360" r:id="rId24"/>
    <p:sldId id="417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92" r:id="rId35"/>
    <p:sldId id="391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418" r:id="rId55"/>
    <p:sldId id="389" r:id="rId56"/>
    <p:sldId id="390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19" r:id="rId68"/>
    <p:sldId id="403" r:id="rId69"/>
    <p:sldId id="404" r:id="rId70"/>
    <p:sldId id="405" r:id="rId71"/>
    <p:sldId id="420" r:id="rId72"/>
    <p:sldId id="406" r:id="rId73"/>
    <p:sldId id="407" r:id="rId74"/>
    <p:sldId id="408" r:id="rId75"/>
    <p:sldId id="409" r:id="rId76"/>
    <p:sldId id="410" r:id="rId77"/>
    <p:sldId id="421" r:id="rId78"/>
    <p:sldId id="411" r:id="rId79"/>
    <p:sldId id="412" r:id="rId80"/>
    <p:sldId id="413" r:id="rId81"/>
    <p:sldId id="414" r:id="rId82"/>
    <p:sldId id="415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9263B-65F3-1325-6747-DD4CAE75F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C119F7-CE1A-A428-3362-DA76D17D8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D09931-FBF9-B708-1336-FF806DE3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DC47A5-64D0-282E-7932-7E1C1343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DB73C4-5A28-519D-04A2-DEF1F5F0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E71B7-FE27-6EB8-5128-5FB0377A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12641DE-0422-58E7-F6A5-0D150AE7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BAA861-F405-8F8F-6507-6F7350EC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CAFD77-9AB0-D386-715A-7650E6A8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AA498E-313B-B823-4935-D438A0F8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2BE1078-59B5-334E-56AE-417C965F5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8C1866-9FA3-3A98-CD96-22E932FF0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8A375A-E193-B3ED-17EB-AF3A0E7D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678785-07AA-8FD4-7402-F29F117D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E16878-006B-7E2D-C8C2-CF3ABB9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4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583FD-8B8E-1ABF-B51F-9E1DC671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B51C10-BB02-E5FF-3965-C75512A4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9403EC-245F-65D7-5D45-D07CC3BA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F98D5B-35B8-C0BB-4EBE-5093C3DC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07EAB4-8B61-E89C-570A-EF49918D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7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6C1E9-DBA5-1BDD-0E31-0DA6AB62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8B6C21-BFE1-5034-7E46-AEEFDE8CB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751780-5584-C65D-AEE8-48907898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E56155-777C-3FAB-FDF2-B9D63724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EAEA2-3FA7-480A-60E1-A4A95418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B17AB-AFB0-83E1-680C-583309FA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FC3656-70C5-5F63-2120-5E2CAF8F9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EC8839-4BD1-AA94-026C-2E3E1E92C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2AE16F-1C4F-99AF-7F6D-3DDB719D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DE3052-48BC-F62B-CDD5-5375D47D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A249D5-1F3F-D1B0-76FA-E1080E1F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3FCA9-A751-DC69-3F8A-F53679EA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F661E1-2B99-EABA-F33B-2F85AF52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292D28-7667-CB58-D4E1-8D7BA47A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60E75CF-83B6-30E1-F470-3548C22A9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06E7AE9-44E1-38E8-876A-DBB2209D3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2F5C7BB-5CDD-4558-2BE6-5EF28BA4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A177D4F-746E-2FBA-72AC-6B50D358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4D7AE81-DE73-5816-D5A4-4061CBDB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D5B64-3894-F9D8-1C3B-C1BD1CF4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6C2D756-B785-F697-166A-71FCAF27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64FAD81-D7A1-653E-42F4-FC9D9056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AAEA204-FBC8-6B26-9818-0422A166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D1070F6-DDBC-47AA-20D8-224837DA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53AC095-17E4-EB2F-3844-74222203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B042BFB-CAFC-E754-A73F-77069A4C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7C30A-BED0-63DE-37EF-A1A1BB33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FF7691-A481-3278-F02E-A9EDDB85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33591F-E3C4-62F4-5363-BD8DEE72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C7B51B-825A-7645-5673-C0FDC290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58E769-A7AD-07AC-D407-1FD5C1F3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29521B-54FA-0F04-A1FD-06D255B7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6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7ECFD-409A-2682-9802-7B19B957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15F635B-E11F-A53D-46BA-27D143FB2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9EC947-2470-1DC3-857B-687B36D40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B116C6A-C289-62C8-474A-05CB088C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4A8867-A957-AAD9-2AE5-DDB4CCFA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CE50BC-AE11-1F77-0AFC-6CE7971B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AA17C69-23D9-13EE-5DC6-7EA8EE1E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61C2BF-5691-2719-685B-216E4C0D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D4D26D-0082-1790-879D-043EEE47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8D4E-5ABE-4587-BF5B-41A588AEF0D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5FA81-29FB-0644-B0C9-5FD2C923E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2DC5A9-6662-07D2-9A5A-C856F12AF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8D16-0C61-4C6D-B7D3-E47847C258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7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5B8D0E44-A6CA-1857-D315-4B08136740C4}"/>
              </a:ext>
            </a:extLst>
          </p:cNvPr>
          <p:cNvSpPr txBox="1"/>
          <p:nvPr/>
        </p:nvSpPr>
        <p:spPr>
          <a:xfrm>
            <a:off x="3201758" y="1295221"/>
            <a:ext cx="5655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Michael Christensen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Obligationsinvestering</a:t>
            </a:r>
          </a:p>
          <a:p>
            <a:pPr algn="ctr"/>
            <a:r>
              <a:rPr lang="da-DK" sz="2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– i teori og praktisk anvendelse</a:t>
            </a: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5BB7425-DD85-049D-D526-A5817CF79B80}"/>
              </a:ext>
            </a:extLst>
          </p:cNvPr>
          <p:cNvSpPr txBox="1"/>
          <p:nvPr/>
        </p:nvSpPr>
        <p:spPr>
          <a:xfrm>
            <a:off x="3201757" y="4308991"/>
            <a:ext cx="5655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r>
              <a:rPr lang="da-DK" sz="320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5-11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2BC44B6-2D9F-4208-62B5-F5599A50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0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1E8797C-FD43-5835-7EA0-6812B3D2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357437"/>
            <a:ext cx="78867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8C4D44-382F-4B36-2291-6BF1F2AF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381000"/>
            <a:ext cx="77819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1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FF08F57-3E66-4E47-8233-B07DF35A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2414587"/>
            <a:ext cx="77057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24E8039-A0B2-F8CB-C1A1-E09B6194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2" y="1900237"/>
            <a:ext cx="5705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8C6ED7F-8652-84BD-7105-C86059DE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7" y="704850"/>
            <a:ext cx="57626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B0C64D-E272-C0E8-69E4-F651FFAD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352550"/>
            <a:ext cx="62674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9776C8A-77D3-69A1-09A6-35EC300D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1885950"/>
            <a:ext cx="7486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6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22D75FF-E47A-70DE-2772-C41D975D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2147887"/>
            <a:ext cx="76771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6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F71B3BE-4852-31AB-A7A6-56E2653CA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1123950"/>
            <a:ext cx="73818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5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29E94A8-8B27-993D-B968-A2F23645D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066925"/>
            <a:ext cx="7886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0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129C14-346F-1B3A-C607-40FBD384E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623887"/>
            <a:ext cx="73533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4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21034E2-C923-F615-9275-E865E9357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476375"/>
            <a:ext cx="72771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81A3754-0881-307D-041A-E6D6E0BF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09562"/>
            <a:ext cx="74295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7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C49BA9B-6A52-08D6-A586-05FADAC4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76212"/>
            <a:ext cx="75819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9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2211D15-4688-6CC2-FFE4-DD8FC1D5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481137"/>
            <a:ext cx="70675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35843D-3489-36E2-8AB9-FD26BBD4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904875"/>
            <a:ext cx="72009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E809D6D-4708-A564-A731-999C5A35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343150"/>
            <a:ext cx="7810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9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CC493BD-F04C-8509-C955-08E548E5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066925"/>
            <a:ext cx="5905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7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A619F6B-7540-455D-8250-E56D328A5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1905000"/>
            <a:ext cx="7686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7E4E3BD-1B17-F55C-13E9-9BBAB3E5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981075"/>
            <a:ext cx="60674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0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944CA4D-A8EF-E827-290C-065161974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1314450"/>
            <a:ext cx="46291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64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67FB8EB-50A1-AEC6-A99A-6A37C86D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719137"/>
            <a:ext cx="79152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23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7541013-51A8-8A01-EC0E-F2FA6BFE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533400"/>
            <a:ext cx="7696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0C1AEB4-3FB1-835F-BE51-25787A6F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1257300"/>
            <a:ext cx="67341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3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BB43617-49DB-DDAE-302A-3CD4E5CB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742950"/>
            <a:ext cx="71151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7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42DB50E-E2A8-FA12-D3B6-3256C538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757237"/>
            <a:ext cx="67818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6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450F410-5B69-5D82-9F13-A162431C7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2157412"/>
            <a:ext cx="77533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6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2E4F8DC-5DB3-BED5-B61C-52486816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1104900"/>
            <a:ext cx="6515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3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E919AE1-9795-3134-0F42-68B7DB91F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947862"/>
            <a:ext cx="77819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CA8CB7B-FE29-7BC6-9D28-63D1FC97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400175"/>
            <a:ext cx="76581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7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CC494E-163A-3653-D9D5-78BE7DB2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37" y="1647825"/>
            <a:ext cx="42767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0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29609DB-0BA9-6A5E-83B8-F88AC984F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633537"/>
            <a:ext cx="72199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11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009F356-80EA-7FF9-C947-64519FF2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633537"/>
            <a:ext cx="72009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6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D6F133A-7601-6FF7-2F04-50A49A22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657350"/>
            <a:ext cx="71437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2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586B3CA-E022-7A29-B43C-8BA6800F8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1666875"/>
            <a:ext cx="72675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2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479AC8C-0AA3-C0EB-A3CB-28675021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1652587"/>
            <a:ext cx="72294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26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AF0819C-4D16-A884-AAA5-43E7B77FB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1624012"/>
            <a:ext cx="71532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6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ED05A21-9054-B6ED-2E07-A208A7B85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1547812"/>
            <a:ext cx="72866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9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B0D21E8-6AF9-4FE6-BBF5-06333DE7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1628775"/>
            <a:ext cx="7086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7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37C7C0-A335-CA20-A654-F35DCBA0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1619250"/>
            <a:ext cx="73723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6753610-C7A0-81F2-18D0-6961F857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2233612"/>
            <a:ext cx="76771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6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FBAC9F-3E27-1B68-9C1E-910FB469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1657350"/>
            <a:ext cx="7000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23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B419CF7-9118-8C38-E292-DBB91FA9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2" y="1633537"/>
            <a:ext cx="71913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1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E9278D-A770-BDCF-4540-A910F228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624012"/>
            <a:ext cx="71628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3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A6D6E28-083F-E9C1-0468-D40A4C27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1090612"/>
            <a:ext cx="6296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19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8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3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D2636CE-C63F-04CE-3ECE-5ED4BCBF3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300162"/>
            <a:ext cx="76390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2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953B5B6-0066-0F7F-94FC-C3C8C22B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19350"/>
            <a:ext cx="777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1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285DEC1-5A5D-5D51-B773-CBE77621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2195512"/>
            <a:ext cx="66008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7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DC7597A-F4DB-CCB3-B378-1EED5059D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2" y="1962150"/>
            <a:ext cx="63531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3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A8923D-C944-6985-25C6-7C575137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57412"/>
            <a:ext cx="62484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4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01C4228-780B-64BC-4306-057795DDF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19300"/>
            <a:ext cx="762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58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2F99913-A0C5-451D-CFDC-BE479AA4A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1966912"/>
            <a:ext cx="6638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21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B51B1CB-2013-9B8B-033E-4A5A1D86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1957387"/>
            <a:ext cx="65817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47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C47D52-43B9-3737-8811-B8EDF12D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2005012"/>
            <a:ext cx="64484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3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3BA6813-6C1C-E40D-71C1-6C69B862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219075"/>
            <a:ext cx="6477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4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69FC189-6129-55CD-FB3B-2D578C8D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085975"/>
            <a:ext cx="75628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58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13C90D9-35AC-17A2-1586-0A667CCC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2171700"/>
            <a:ext cx="55911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34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8BBD205-DC9E-FC00-8FF0-35A0CCBB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504825"/>
            <a:ext cx="75533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36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9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1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ACAF19A-A0F0-E73D-C5E7-7A2D6A4F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42875"/>
            <a:ext cx="78009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89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F72A754-B8A0-D304-3A5E-55830BC2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49" y="0"/>
            <a:ext cx="625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9E580C3-5CA8-5607-A047-EA314AB1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2381250"/>
            <a:ext cx="7667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71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79EA669-E53C-C64B-6954-EF640E91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2009775"/>
            <a:ext cx="65055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10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923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A049EAD-4E9E-1849-CDF5-8AD7C0B9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890712"/>
            <a:ext cx="6477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54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47479C2-30C8-BBAC-3E9A-8254CC3C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1562100"/>
            <a:ext cx="6115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3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B1A1EB9-C50B-69CE-87B2-4D757FDD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2252662"/>
            <a:ext cx="6438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71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85F782D-0671-19B8-6AAD-4B3006502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790700"/>
            <a:ext cx="6324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951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E877877-ECE5-C779-87BB-C4E23BDAC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1881187"/>
            <a:ext cx="65055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18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11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FCCF5E-2761-D897-45CF-595F1296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1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99386F3-3B96-56BF-0402-966906BF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2481262"/>
            <a:ext cx="6477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09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FF0289F-06A7-12C3-E55C-8A230E3AF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447925"/>
            <a:ext cx="64198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110164E-CBAF-0599-ED71-543685CC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343025"/>
            <a:ext cx="6534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09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C521A1A-AE4A-619A-6B69-A92A5794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1919287"/>
            <a:ext cx="5429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48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ED0C1F-F522-80A4-685A-C122170C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023937"/>
            <a:ext cx="61341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47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9984E79-06EA-0838-9126-A33DD1F31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1828800"/>
            <a:ext cx="64198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FD7E3C4-CE50-D84C-2DDF-79D5748C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9495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DDD49E1-0FBC-6FEC-20FA-3DE895FC8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385762"/>
            <a:ext cx="77152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Office PowerPoint</Application>
  <PresentationFormat>Widescreen</PresentationFormat>
  <Paragraphs>13</Paragraphs>
  <Slides>82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82</vt:i4>
      </vt:variant>
    </vt:vector>
  </HeadingPairs>
  <TitlesOfParts>
    <vt:vector size="87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1</cp:revision>
  <dcterms:created xsi:type="dcterms:W3CDTF">2023-09-04T11:27:24Z</dcterms:created>
  <dcterms:modified xsi:type="dcterms:W3CDTF">2023-09-04T11:34:49Z</dcterms:modified>
</cp:coreProperties>
</file>