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A29"/>
    <a:srgbClr val="B61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F149-6408-4196-BAEC-269C4D5E976D}" type="datetimeFigureOut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136A-5094-4535-AD4D-3517B687A9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4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D717-4B6D-40DF-AD9E-4C48354D949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2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DF89-5D0F-414B-9A42-6721D5EEA5CE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90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9E9-5BE9-4D1D-B330-AE990B1CD72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4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F5A4-8F7F-4E2E-A8DD-94FA8471F4D6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9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952E-EA0E-4F2C-A37B-E816E22F301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29E-4341-49D2-8852-28E128FD342A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2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7359-A6DD-48C0-8F90-EFC0656DA57E}" type="datetime1">
              <a:rPr lang="da-DK" smtClean="0"/>
              <a:t>17-08-2020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7D94-A1DD-4DEB-9DFB-CD05905CA2C1}" type="datetime1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56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5F2A-66E8-4E7D-9C4A-5A2C8DBC1434}" type="datetime1">
              <a:rPr lang="da-DK" smtClean="0"/>
              <a:t>17-08-2020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9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D91-BFF9-40C6-B90D-BD8578C28F83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0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3558-C6C3-4F4A-B30B-03AEB8911264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99C9-B17F-417A-B6B9-41885EEA72D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90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58603" y="1043294"/>
            <a:ext cx="5589654" cy="1054010"/>
          </a:xfrm>
        </p:spPr>
        <p:txBody>
          <a:bodyPr/>
          <a:lstStyle/>
          <a:p>
            <a:pPr algn="r"/>
            <a:r>
              <a:rPr lang="da-DK" smtClean="0">
                <a:solidFill>
                  <a:srgbClr val="B31A29"/>
                </a:solidFill>
                <a:latin typeface="Melior LT Std" panose="02040503050506040804" pitchFamily="18" charset="0"/>
              </a:rPr>
              <a:t>Kapitel 11 </a:t>
            </a:r>
            <a:endParaRPr lang="da-DK" dirty="0">
              <a:solidFill>
                <a:srgbClr val="B31A29"/>
              </a:solidFill>
              <a:latin typeface="Melior LT Std" panose="02040503050506040804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45286" y="5725297"/>
            <a:ext cx="3095345" cy="580790"/>
          </a:xfrm>
        </p:spPr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Djøf Forlag</a:t>
            </a:r>
            <a:endParaRPr lang="da-DK" dirty="0">
              <a:latin typeface="Melior LT Std" panose="02040503050506040804" pitchFamily="18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50" y="5680640"/>
            <a:ext cx="201230" cy="65523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2" y="381000"/>
            <a:ext cx="519379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10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939345"/>
              </p:ext>
            </p:extLst>
          </p:nvPr>
        </p:nvGraphicFramePr>
        <p:xfrm>
          <a:off x="2422186" y="1690688"/>
          <a:ext cx="6342131" cy="423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Præsentation" r:id="rId3" imgW="2076480" imgH="1386000" progId="PowerPoint.Show.12">
                  <p:embed/>
                </p:oleObj>
              </mc:Choice>
              <mc:Fallback>
                <p:oleObj name="Præsentation" r:id="rId3" imgW="2076480" imgH="13860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2186" y="1690688"/>
                        <a:ext cx="6342131" cy="423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40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11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844475"/>
              </p:ext>
            </p:extLst>
          </p:nvPr>
        </p:nvGraphicFramePr>
        <p:xfrm>
          <a:off x="3925127" y="1165093"/>
          <a:ext cx="4341745" cy="501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Præsentation" r:id="rId3" imgW="1224000" imgH="1413000" progId="PowerPoint.Show.12">
                  <p:embed/>
                </p:oleObj>
              </mc:Choice>
              <mc:Fallback>
                <p:oleObj name="Præsentation" r:id="rId3" imgW="1224000" imgH="14130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5127" y="1165093"/>
                        <a:ext cx="4341745" cy="5011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19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409172"/>
              </p:ext>
            </p:extLst>
          </p:nvPr>
        </p:nvGraphicFramePr>
        <p:xfrm>
          <a:off x="4112594" y="1453710"/>
          <a:ext cx="4040806" cy="490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Præsentation" r:id="rId3" imgW="1243080" imgH="1508040" progId="PowerPoint.Show.12">
                  <p:embed/>
                </p:oleObj>
              </mc:Choice>
              <mc:Fallback>
                <p:oleObj name="Præsentation" r:id="rId3" imgW="1243080" imgH="15080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2594" y="1453710"/>
                        <a:ext cx="4040806" cy="4902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54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61022"/>
              </p:ext>
            </p:extLst>
          </p:nvPr>
        </p:nvGraphicFramePr>
        <p:xfrm>
          <a:off x="3874952" y="1164634"/>
          <a:ext cx="4442095" cy="501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Præsentation" r:id="rId3" imgW="1236600" imgH="1395360" progId="PowerPoint.Show.12">
                  <p:embed/>
                </p:oleObj>
              </mc:Choice>
              <mc:Fallback>
                <p:oleObj name="Præsentation" r:id="rId3" imgW="1236600" imgH="13953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4952" y="1164634"/>
                        <a:ext cx="4442095" cy="501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40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53035"/>
              </p:ext>
            </p:extLst>
          </p:nvPr>
        </p:nvGraphicFramePr>
        <p:xfrm>
          <a:off x="3977084" y="1439694"/>
          <a:ext cx="4237831" cy="4759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Præsentation" r:id="rId3" imgW="1251000" imgH="1405080" progId="PowerPoint.Show.12">
                  <p:embed/>
                </p:oleObj>
              </mc:Choice>
              <mc:Fallback>
                <p:oleObj name="Præsentation" r:id="rId3" imgW="1251000" imgH="14050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7084" y="1439694"/>
                        <a:ext cx="4237831" cy="4759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822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732276"/>
              </p:ext>
            </p:extLst>
          </p:nvPr>
        </p:nvGraphicFramePr>
        <p:xfrm>
          <a:off x="2766168" y="1690688"/>
          <a:ext cx="6659664" cy="3401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Præsentation" r:id="rId3" imgW="2374377" imgH="1213244" progId="PowerPoint.Show.12">
                  <p:embed/>
                </p:oleObj>
              </mc:Choice>
              <mc:Fallback>
                <p:oleObj name="Præsentation" r:id="rId3" imgW="2374377" imgH="121324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6168" y="1690688"/>
                        <a:ext cx="6659664" cy="3401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81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055071"/>
              </p:ext>
            </p:extLst>
          </p:nvPr>
        </p:nvGraphicFramePr>
        <p:xfrm>
          <a:off x="2796026" y="1690688"/>
          <a:ext cx="6599947" cy="399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Præsentation" r:id="rId3" imgW="2441520" imgH="1477800" progId="PowerPoint.Show.12">
                  <p:embed/>
                </p:oleObj>
              </mc:Choice>
              <mc:Fallback>
                <p:oleObj name="Præsentation" r:id="rId3" imgW="2441520" imgH="14778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6026" y="1690688"/>
                        <a:ext cx="6599947" cy="3995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29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437399"/>
              </p:ext>
            </p:extLst>
          </p:nvPr>
        </p:nvGraphicFramePr>
        <p:xfrm>
          <a:off x="2690542" y="1870075"/>
          <a:ext cx="6810915" cy="3630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Præsentation" r:id="rId3" imgW="2039192" imgH="1086879" progId="PowerPoint.Show.12">
                  <p:embed/>
                </p:oleObj>
              </mc:Choice>
              <mc:Fallback>
                <p:oleObj name="Præsentation" r:id="rId3" imgW="2039192" imgH="108687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0542" y="1870075"/>
                        <a:ext cx="6810915" cy="3630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59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18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90801"/>
              </p:ext>
            </p:extLst>
          </p:nvPr>
        </p:nvGraphicFramePr>
        <p:xfrm>
          <a:off x="3828259" y="1190940"/>
          <a:ext cx="4535482" cy="516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Præsentation" r:id="rId3" imgW="1257480" imgH="1432080" progId="PowerPoint.Show.12">
                  <p:embed/>
                </p:oleObj>
              </mc:Choice>
              <mc:Fallback>
                <p:oleObj name="Præsentation" r:id="rId3" imgW="1257480" imgH="14320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8259" y="1190940"/>
                        <a:ext cx="4535482" cy="5165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089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19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993171"/>
              </p:ext>
            </p:extLst>
          </p:nvPr>
        </p:nvGraphicFramePr>
        <p:xfrm>
          <a:off x="3801471" y="1027906"/>
          <a:ext cx="4589058" cy="524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Præsentation" r:id="rId3" imgW="1276200" imgH="1459080" progId="PowerPoint.Show.12">
                  <p:embed/>
                </p:oleObj>
              </mc:Choice>
              <mc:Fallback>
                <p:oleObj name="Præsentation" r:id="rId3" imgW="1276200" imgH="14590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1471" y="1027906"/>
                        <a:ext cx="4589058" cy="524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09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© Djøf Forlag &amp; Peter Lynggaard</a:t>
            </a:r>
            <a:endParaRPr lang="da-DK" dirty="0">
              <a:latin typeface="Melior LT Std" panose="02040503050506040804" pitchFamily="18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838283"/>
              </p:ext>
            </p:extLst>
          </p:nvPr>
        </p:nvGraphicFramePr>
        <p:xfrm>
          <a:off x="2536656" y="1690688"/>
          <a:ext cx="7118688" cy="3293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æsentation" r:id="rId3" imgW="2298411" imgH="1063838" progId="PowerPoint.Show.12">
                  <p:embed/>
                </p:oleObj>
              </mc:Choice>
              <mc:Fallback>
                <p:oleObj name="Præsentation" r:id="rId3" imgW="2298411" imgH="106383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6656" y="1690688"/>
                        <a:ext cx="7118688" cy="3293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9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20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078370"/>
              </p:ext>
            </p:extLst>
          </p:nvPr>
        </p:nvGraphicFramePr>
        <p:xfrm>
          <a:off x="2461098" y="1825625"/>
          <a:ext cx="6292311" cy="4213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Præsentation" r:id="rId3" imgW="2143080" imgH="1434960" progId="PowerPoint.Show.12">
                  <p:embed/>
                </p:oleObj>
              </mc:Choice>
              <mc:Fallback>
                <p:oleObj name="Præsentation" r:id="rId3" imgW="2143080" imgH="14349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1098" y="1825625"/>
                        <a:ext cx="6292311" cy="4213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939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21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303468"/>
              </p:ext>
            </p:extLst>
          </p:nvPr>
        </p:nvGraphicFramePr>
        <p:xfrm>
          <a:off x="2826442" y="1825625"/>
          <a:ext cx="6456788" cy="3719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Præsentation" r:id="rId3" imgW="2527200" imgH="1455840" progId="PowerPoint.Show.12">
                  <p:embed/>
                </p:oleObj>
              </mc:Choice>
              <mc:Fallback>
                <p:oleObj name="Præsentation" r:id="rId3" imgW="2527200" imgH="14558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6442" y="1825625"/>
                        <a:ext cx="6456788" cy="3719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943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950403"/>
              </p:ext>
            </p:extLst>
          </p:nvPr>
        </p:nvGraphicFramePr>
        <p:xfrm>
          <a:off x="3902683" y="1301937"/>
          <a:ext cx="4250717" cy="487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Præsentation" r:id="rId3" imgW="1243080" imgH="1425600" progId="PowerPoint.Show.12">
                  <p:embed/>
                </p:oleObj>
              </mc:Choice>
              <mc:Fallback>
                <p:oleObj name="Præsentation" r:id="rId3" imgW="1243080" imgH="14256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2683" y="1301937"/>
                        <a:ext cx="4250717" cy="4875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589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042723"/>
              </p:ext>
            </p:extLst>
          </p:nvPr>
        </p:nvGraphicFramePr>
        <p:xfrm>
          <a:off x="3954682" y="1223035"/>
          <a:ext cx="4282636" cy="504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Præsentation" r:id="rId3" imgW="1224000" imgH="1441440" progId="PowerPoint.Show.12">
                  <p:embed/>
                </p:oleObj>
              </mc:Choice>
              <mc:Fallback>
                <p:oleObj name="Præsentation" r:id="rId3" imgW="1224000" imgH="14414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4682" y="1223035"/>
                        <a:ext cx="4282636" cy="5043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779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41852"/>
              </p:ext>
            </p:extLst>
          </p:nvPr>
        </p:nvGraphicFramePr>
        <p:xfrm>
          <a:off x="2190615" y="1690688"/>
          <a:ext cx="6521074" cy="438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Præsentation" r:id="rId3" imgW="2116080" imgH="1422360" progId="PowerPoint.Show.12">
                  <p:embed/>
                </p:oleObj>
              </mc:Choice>
              <mc:Fallback>
                <p:oleObj name="Præsentation" r:id="rId3" imgW="2116080" imgH="14223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615" y="1690688"/>
                        <a:ext cx="6521074" cy="438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377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131865"/>
              </p:ext>
            </p:extLst>
          </p:nvPr>
        </p:nvGraphicFramePr>
        <p:xfrm>
          <a:off x="2112827" y="1707645"/>
          <a:ext cx="6497773" cy="4587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Præsentation" r:id="rId3" imgW="1911240" imgH="1349280" progId="PowerPoint.Show.12">
                  <p:embed/>
                </p:oleObj>
              </mc:Choice>
              <mc:Fallback>
                <p:oleObj name="Præsentation" r:id="rId3" imgW="1911240" imgH="13492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2827" y="1707645"/>
                        <a:ext cx="6497773" cy="4587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985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389783"/>
              </p:ext>
            </p:extLst>
          </p:nvPr>
        </p:nvGraphicFramePr>
        <p:xfrm>
          <a:off x="2182137" y="1468877"/>
          <a:ext cx="6866208" cy="488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Præsentation" r:id="rId3" imgW="2203560" imgH="1568520" progId="PowerPoint.Show.12">
                  <p:embed/>
                </p:oleObj>
              </mc:Choice>
              <mc:Fallback>
                <p:oleObj name="Præsentation" r:id="rId3" imgW="2203560" imgH="15685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2137" y="1468877"/>
                        <a:ext cx="6866208" cy="4887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8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084953"/>
              </p:ext>
            </p:extLst>
          </p:nvPr>
        </p:nvGraphicFramePr>
        <p:xfrm>
          <a:off x="3778010" y="856034"/>
          <a:ext cx="4635979" cy="5500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æsentation" r:id="rId3" imgW="1217520" imgH="1444680" progId="PowerPoint.Show.12">
                  <p:embed/>
                </p:oleObj>
              </mc:Choice>
              <mc:Fallback>
                <p:oleObj name="Præsentation" r:id="rId3" imgW="1217520" imgH="14446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8010" y="856034"/>
                        <a:ext cx="4635979" cy="5500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38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703567"/>
              </p:ext>
            </p:extLst>
          </p:nvPr>
        </p:nvGraphicFramePr>
        <p:xfrm>
          <a:off x="3845668" y="711550"/>
          <a:ext cx="4500663" cy="56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ræsentation" r:id="rId3" imgW="1224000" imgH="1535040" progId="PowerPoint.Show.12">
                  <p:embed/>
                </p:oleObj>
              </mc:Choice>
              <mc:Fallback>
                <p:oleObj name="Præsentation" r:id="rId3" imgW="1224000" imgH="15350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5668" y="711550"/>
                        <a:ext cx="4500663" cy="56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889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408481"/>
              </p:ext>
            </p:extLst>
          </p:nvPr>
        </p:nvGraphicFramePr>
        <p:xfrm>
          <a:off x="3619492" y="966929"/>
          <a:ext cx="4953016" cy="5299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ræsentation" r:id="rId3" imgW="1270080" imgH="1359000" progId="PowerPoint.Show.12">
                  <p:embed/>
                </p:oleObj>
              </mc:Choice>
              <mc:Fallback>
                <p:oleObj name="Præsentation" r:id="rId3" imgW="1270080" imgH="13590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9492" y="966929"/>
                        <a:ext cx="4953016" cy="5299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36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38773"/>
              </p:ext>
            </p:extLst>
          </p:nvPr>
        </p:nvGraphicFramePr>
        <p:xfrm>
          <a:off x="3781205" y="1079770"/>
          <a:ext cx="4446115" cy="509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ræsentation" r:id="rId3" imgW="1203480" imgH="1379520" progId="PowerPoint.Show.12">
                  <p:embed/>
                </p:oleObj>
              </mc:Choice>
              <mc:Fallback>
                <p:oleObj name="Præsentation" r:id="rId3" imgW="1203480" imgH="13795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1205" y="1079770"/>
                        <a:ext cx="4446115" cy="5097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240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070364"/>
              </p:ext>
            </p:extLst>
          </p:nvPr>
        </p:nvGraphicFramePr>
        <p:xfrm>
          <a:off x="3957537" y="1418651"/>
          <a:ext cx="4121354" cy="5165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ræsentation" r:id="rId3" imgW="1203480" imgH="1508040" progId="PowerPoint.Show.12">
                  <p:embed/>
                </p:oleObj>
              </mc:Choice>
              <mc:Fallback>
                <p:oleObj name="Præsentation" r:id="rId3" imgW="1203480" imgH="15080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7537" y="1418651"/>
                        <a:ext cx="4121354" cy="5165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6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8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907440"/>
              </p:ext>
            </p:extLst>
          </p:nvPr>
        </p:nvGraphicFramePr>
        <p:xfrm>
          <a:off x="4090700" y="1393820"/>
          <a:ext cx="4010600" cy="4962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Præsentation" r:id="rId3" imgW="1224000" imgH="1514520" progId="PowerPoint.Show.12">
                  <p:embed/>
                </p:oleObj>
              </mc:Choice>
              <mc:Fallback>
                <p:oleObj name="Præsentation" r:id="rId3" imgW="1224000" imgH="15145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0700" y="1393820"/>
                        <a:ext cx="4010600" cy="4962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02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9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874639"/>
              </p:ext>
            </p:extLst>
          </p:nvPr>
        </p:nvGraphicFramePr>
        <p:xfrm>
          <a:off x="2694562" y="249158"/>
          <a:ext cx="5757221" cy="5927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Præsentation" r:id="rId3" imgW="2143080" imgH="2206800" progId="PowerPoint.Show.12">
                  <p:embed/>
                </p:oleObj>
              </mc:Choice>
              <mc:Fallback>
                <p:oleObj name="Præsentation" r:id="rId3" imgW="2143080" imgH="22068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4562" y="249158"/>
                        <a:ext cx="5757221" cy="5927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706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179</Words>
  <Application>Microsoft Office PowerPoint</Application>
  <PresentationFormat>Widescreen</PresentationFormat>
  <Paragraphs>52</Paragraphs>
  <Slides>26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Melior LT Std</vt:lpstr>
      <vt:lpstr>Office-tema</vt:lpstr>
      <vt:lpstr>Præsentation</vt:lpstr>
      <vt:lpstr>Kapitel 11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Djøf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Figurer fra</dc:title>
  <dc:creator>Jeppe Strandsbjerg</dc:creator>
  <cp:lastModifiedBy>Emma Emilie Pedersen</cp:lastModifiedBy>
  <cp:revision>8</cp:revision>
  <dcterms:created xsi:type="dcterms:W3CDTF">2020-08-13T08:12:33Z</dcterms:created>
  <dcterms:modified xsi:type="dcterms:W3CDTF">2020-08-17T12:51:51Z</dcterms:modified>
</cp:coreProperties>
</file>