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F8261-C166-41AA-B958-FECD8B0A0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0B70E12-AC0D-4E1F-A1EA-15ED7AE76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77F4FA-083A-49F2-9812-8EC4C497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BA8CF9-FED4-41CC-A545-CCBBED36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3CA6D5-4F0A-4E91-9F64-C0D68640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323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8846B-5C1E-4EED-AD4D-A26C1F97F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0DC89A2-6961-4830-942B-3EC5102B3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2FA4C0-D0B7-4BE6-A235-06892373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BFD5602-65E6-4752-94E6-2986EA87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C2F1757-3284-4C3A-8DC2-378D7396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2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95B07A4-E5DB-4082-9E1E-2B31F5C9A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A65806C-06EA-4174-8E65-B3EB34555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71F446-7B2F-463A-B000-EDA3BE0D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9B654C-8968-4A18-B69A-B7EFB64C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A456E7-F169-47F1-8D82-27521364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9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A53CE-24FE-4B57-8686-AC321678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FB5AA9-14D9-4132-B15D-71715F794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1E2290-74D0-4055-B6E2-DCCC528A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C0DD46-AE15-43A2-A2F3-5994C1F0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E7C1926-48C4-4CC7-8581-BBF9AC38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053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DC671-881E-456C-8C7A-6DC93A7C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812CA4-F15A-40B4-828C-33C5AAF67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BD622DE-E86C-49CA-A32A-03409306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315F34-FCEB-4EA8-8A18-158202660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0E638B-5F26-44BE-A282-7A1C7EE9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865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7E5AC-9BD9-4701-A6E2-9FE0CCDC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E62C37-45AA-43CB-9220-EA311BCCA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87ACDCA-84B2-47E3-9C90-6B1D932C3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108249F-A519-4B41-9B17-EA59CAD1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BA315C3-CFC0-4995-95B9-2310FCAF7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7AA5267-4D5F-4973-8329-FF2D44A3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74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41222-76B1-4FB9-ACA7-D23AC728A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282F0CA-45EC-4ECF-B171-A60C1B72B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D1E697A-89D8-4745-B5BB-A57A1E44E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EA09B78-7F2C-4442-AB65-F0412475E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9C2A720-B9A0-4022-B07B-3AF189A48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ADCCE41-4F9C-4CCB-99B2-AC93D094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6BF66E9-03B7-433E-8E70-41AB6517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A051DF8-4357-45A0-A2FB-44231564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683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9DAA5-45A0-4F6F-8886-B006E7356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2AF5119-40BA-4BBA-B6E9-907C8CE1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8C2AD70-D911-4AEF-86E6-AC08AE5C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BBD2BB9-D898-4134-8E99-EDFC3179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54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D66A0C4-1653-423B-ABEF-73D0D6D2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93BE512-4E37-4CCB-8C7E-DD412C2E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95C1EBA-9612-484E-BFFA-82B655F8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07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BDBE4-D391-4B1B-AFBD-38506BC38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5AE208-36FA-48BC-AA38-EED68DB13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BEAE31F-CC53-4D6B-93BC-7B47E6594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6F91234-D8B4-4E7A-A5D7-B52FD42D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F9E86D6-52CA-4823-93D3-AC4174843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1284E4-7133-4704-9FCB-8D50C2A0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38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97606-72BF-4F05-B84E-90D0FDB8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16BF680-F84E-416A-989E-A0E041D2E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D36602F-D138-4AF0-AF5E-A64BD2A05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3E62AE1-3B12-467E-8F80-1EA06F2F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F026E69-98EC-444B-B056-970C8F9C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5649EB-1325-48D0-B3F4-90B25507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364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05F8A9C-BE3D-4F1E-B9C6-B6731B97A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792B93-35B5-4D97-AAB3-71FB46BFD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2AB391-3D63-45D0-BB88-C3F9D5C3A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14DC-EB99-45FE-B24D-7C100DB57AFA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25789E-2547-488E-8806-E410A5FB2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16B40E-3957-48E9-B839-65A31343B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6728-1351-457A-8A82-82AA78A7CD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19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ruppe 283">
            <a:extLst>
              <a:ext uri="{FF2B5EF4-FFF2-40B4-BE49-F238E27FC236}">
                <a16:creationId xmlns:a16="http://schemas.microsoft.com/office/drawing/2014/main" id="{EEF7271F-4E69-42C6-9564-7C6218294ECD}"/>
              </a:ext>
            </a:extLst>
          </p:cNvPr>
          <p:cNvGrpSpPr/>
          <p:nvPr/>
        </p:nvGrpSpPr>
        <p:grpSpPr>
          <a:xfrm>
            <a:off x="2755709" y="74613"/>
            <a:ext cx="6610197" cy="6737349"/>
            <a:chOff x="1806132" y="74613"/>
            <a:chExt cx="5339096" cy="6737349"/>
          </a:xfrm>
        </p:grpSpPr>
        <p:sp>
          <p:nvSpPr>
            <p:cNvPr id="285" name="Rectangle 197">
              <a:extLst>
                <a:ext uri="{FF2B5EF4-FFF2-40B4-BE49-F238E27FC236}">
                  <a16:creationId xmlns:a16="http://schemas.microsoft.com/office/drawing/2014/main" id="{CD257D11-B0AD-48BF-8895-35BECD7D4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547" y="420462"/>
              <a:ext cx="882846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86" name="Rectangle 198">
              <a:extLst>
                <a:ext uri="{FF2B5EF4-FFF2-40B4-BE49-F238E27FC236}">
                  <a16:creationId xmlns:a16="http://schemas.microsoft.com/office/drawing/2014/main" id="{BCED8736-0148-4DED-A13E-88018E867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911" y="420462"/>
              <a:ext cx="882847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87" name="Rectangle 199">
              <a:extLst>
                <a:ext uri="{FF2B5EF4-FFF2-40B4-BE49-F238E27FC236}">
                  <a16:creationId xmlns:a16="http://schemas.microsoft.com/office/drawing/2014/main" id="{FE876856-379A-4D7D-BEE5-08AD817D9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017" y="420462"/>
              <a:ext cx="881106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88" name="Rectangle 200">
              <a:extLst>
                <a:ext uri="{FF2B5EF4-FFF2-40B4-BE49-F238E27FC236}">
                  <a16:creationId xmlns:a16="http://schemas.microsoft.com/office/drawing/2014/main" id="{9E558F3D-C789-4AF0-BFDB-FF6263E75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2382" y="420462"/>
              <a:ext cx="882846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89" name="Rectangle 43">
              <a:extLst>
                <a:ext uri="{FF2B5EF4-FFF2-40B4-BE49-F238E27FC236}">
                  <a16:creationId xmlns:a16="http://schemas.microsoft.com/office/drawing/2014/main" id="{3C693105-FB2D-4947-802C-6D22DC9DA56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622749" y="762227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0" name="Rectangle 44">
              <a:extLst>
                <a:ext uri="{FF2B5EF4-FFF2-40B4-BE49-F238E27FC236}">
                  <a16:creationId xmlns:a16="http://schemas.microsoft.com/office/drawing/2014/main" id="{A1B73841-591A-4279-8789-E12AE5BB9A4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622749" y="1518756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1" name="Rectangle 45">
              <a:extLst>
                <a:ext uri="{FF2B5EF4-FFF2-40B4-BE49-F238E27FC236}">
                  <a16:creationId xmlns:a16="http://schemas.microsoft.com/office/drawing/2014/main" id="{6090FD64-CCA8-468A-A7DC-FF71663D53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622749" y="2275286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2" name="Rectangle 46">
              <a:extLst>
                <a:ext uri="{FF2B5EF4-FFF2-40B4-BE49-F238E27FC236}">
                  <a16:creationId xmlns:a16="http://schemas.microsoft.com/office/drawing/2014/main" id="{093ED26D-E059-45B2-AA14-5913E30D91E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622749" y="3031815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3" name="Rectangle 47">
              <a:extLst>
                <a:ext uri="{FF2B5EF4-FFF2-40B4-BE49-F238E27FC236}">
                  <a16:creationId xmlns:a16="http://schemas.microsoft.com/office/drawing/2014/main" id="{C8084491-FA42-4676-A00D-2049A1512A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622749" y="3788345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4" name="Rectangle 48">
              <a:extLst>
                <a:ext uri="{FF2B5EF4-FFF2-40B4-BE49-F238E27FC236}">
                  <a16:creationId xmlns:a16="http://schemas.microsoft.com/office/drawing/2014/main" id="{90F63B0A-7EBC-426E-8C16-D6AC59EF54C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622749" y="4544873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5" name="Rectangle 43">
              <a:extLst>
                <a:ext uri="{FF2B5EF4-FFF2-40B4-BE49-F238E27FC236}">
                  <a16:creationId xmlns:a16="http://schemas.microsoft.com/office/drawing/2014/main" id="{9619979B-D8BF-4433-9184-461141F28C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02770" y="762228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6" name="Rectangle 44">
              <a:extLst>
                <a:ext uri="{FF2B5EF4-FFF2-40B4-BE49-F238E27FC236}">
                  <a16:creationId xmlns:a16="http://schemas.microsoft.com/office/drawing/2014/main" id="{E8B4899F-B0D8-460C-87E7-90856B91CF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02770" y="1518756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7" name="Rectangle 45">
              <a:extLst>
                <a:ext uri="{FF2B5EF4-FFF2-40B4-BE49-F238E27FC236}">
                  <a16:creationId xmlns:a16="http://schemas.microsoft.com/office/drawing/2014/main" id="{6AA0E278-D42E-4D90-8FEE-A16A742D1C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02770" y="2275286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8" name="Rectangle 46">
              <a:extLst>
                <a:ext uri="{FF2B5EF4-FFF2-40B4-BE49-F238E27FC236}">
                  <a16:creationId xmlns:a16="http://schemas.microsoft.com/office/drawing/2014/main" id="{49A9DC39-DC07-49C5-8A26-3C0D4B27A9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02770" y="3031815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9" name="Rectangle 47">
              <a:extLst>
                <a:ext uri="{FF2B5EF4-FFF2-40B4-BE49-F238E27FC236}">
                  <a16:creationId xmlns:a16="http://schemas.microsoft.com/office/drawing/2014/main" id="{098624E4-AC06-4CAA-9DDC-F838543D87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02770" y="3788345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0" name="Rectangle 48">
              <a:extLst>
                <a:ext uri="{FF2B5EF4-FFF2-40B4-BE49-F238E27FC236}">
                  <a16:creationId xmlns:a16="http://schemas.microsoft.com/office/drawing/2014/main" id="{9E281A93-18D0-4EA3-83E1-50CE968607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502770" y="4544873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grpSp>
          <p:nvGrpSpPr>
            <p:cNvPr id="301" name="Gruppe 300">
              <a:extLst>
                <a:ext uri="{FF2B5EF4-FFF2-40B4-BE49-F238E27FC236}">
                  <a16:creationId xmlns:a16="http://schemas.microsoft.com/office/drawing/2014/main" id="{6190AFB7-D240-4D98-9370-7745383D702F}"/>
                </a:ext>
              </a:extLst>
            </p:cNvPr>
            <p:cNvGrpSpPr/>
            <p:nvPr/>
          </p:nvGrpSpPr>
          <p:grpSpPr>
            <a:xfrm>
              <a:off x="2742729" y="420462"/>
              <a:ext cx="882298" cy="6391500"/>
              <a:chOff x="2813009" y="420462"/>
              <a:chExt cx="951116" cy="6391500"/>
            </a:xfrm>
            <a:solidFill>
              <a:schemeClr val="bg1"/>
            </a:solidFill>
          </p:grpSpPr>
          <p:sp>
            <p:nvSpPr>
              <p:cNvPr id="335" name="Rectangle 8">
                <a:extLst>
                  <a:ext uri="{FF2B5EF4-FFF2-40B4-BE49-F238E27FC236}">
                    <a16:creationId xmlns:a16="http://schemas.microsoft.com/office/drawing/2014/main" id="{92850117-B336-42A4-9A10-46B882E21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3497" y="420462"/>
                <a:ext cx="949831" cy="288925"/>
              </a:xfrm>
              <a:prstGeom prst="rect">
                <a:avLst/>
              </a:prstGeom>
              <a:grpFill/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336" name="Rectangle 43">
                <a:extLst>
                  <a:ext uri="{FF2B5EF4-FFF2-40B4-BE49-F238E27FC236}">
                    <a16:creationId xmlns:a16="http://schemas.microsoft.com/office/drawing/2014/main" id="{A6314887-6701-4EB4-AFE0-BE7599C0C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009" y="762227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7" name="Rectangle 44">
                <a:extLst>
                  <a:ext uri="{FF2B5EF4-FFF2-40B4-BE49-F238E27FC236}">
                    <a16:creationId xmlns:a16="http://schemas.microsoft.com/office/drawing/2014/main" id="{0ADEA5F3-2D4C-4082-A323-E09701D66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009" y="1518756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8" name="Rectangle 45">
                <a:extLst>
                  <a:ext uri="{FF2B5EF4-FFF2-40B4-BE49-F238E27FC236}">
                    <a16:creationId xmlns:a16="http://schemas.microsoft.com/office/drawing/2014/main" id="{F83DF141-5AE1-4C72-ACB0-63D65E372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009" y="2275286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9" name="Rectangle 46">
                <a:extLst>
                  <a:ext uri="{FF2B5EF4-FFF2-40B4-BE49-F238E27FC236}">
                    <a16:creationId xmlns:a16="http://schemas.microsoft.com/office/drawing/2014/main" id="{3B78D1D6-47D6-4742-A609-6E03B95E1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009" y="3031815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40" name="Rectangle 47">
                <a:extLst>
                  <a:ext uri="{FF2B5EF4-FFF2-40B4-BE49-F238E27FC236}">
                    <a16:creationId xmlns:a16="http://schemas.microsoft.com/office/drawing/2014/main" id="{D8CC0706-E4A7-4CBB-BA25-A9677976D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009" y="3788345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41" name="Rectangle 48">
                <a:extLst>
                  <a:ext uri="{FF2B5EF4-FFF2-40B4-BE49-F238E27FC236}">
                    <a16:creationId xmlns:a16="http://schemas.microsoft.com/office/drawing/2014/main" id="{2DF6BAAF-238B-49C2-8F36-E0496FEF9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009" y="4544873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42" name="Rectangle 48">
                <a:extLst>
                  <a:ext uri="{FF2B5EF4-FFF2-40B4-BE49-F238E27FC236}">
                    <a16:creationId xmlns:a16="http://schemas.microsoft.com/office/drawing/2014/main" id="{ADA78D43-7EDD-413F-83AB-9753938AB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009" y="5298703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43" name="Rectangle 48">
                <a:extLst>
                  <a:ext uri="{FF2B5EF4-FFF2-40B4-BE49-F238E27FC236}">
                    <a16:creationId xmlns:a16="http://schemas.microsoft.com/office/drawing/2014/main" id="{655E8FC5-A2D7-4019-9388-EA284E9A06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13133" y="6053528"/>
                <a:ext cx="950992" cy="758434"/>
              </a:xfrm>
              <a:prstGeom prst="rect">
                <a:avLst/>
              </a:prstGeom>
              <a:grpFill/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302" name="Gruppe 301">
              <a:extLst>
                <a:ext uri="{FF2B5EF4-FFF2-40B4-BE49-F238E27FC236}">
                  <a16:creationId xmlns:a16="http://schemas.microsoft.com/office/drawing/2014/main" id="{146584E9-6FE4-4619-84E0-63CD0DDF0015}"/>
                </a:ext>
              </a:extLst>
            </p:cNvPr>
            <p:cNvGrpSpPr/>
            <p:nvPr/>
          </p:nvGrpSpPr>
          <p:grpSpPr>
            <a:xfrm>
              <a:off x="3622749" y="5298703"/>
              <a:ext cx="1762320" cy="1513259"/>
              <a:chOff x="3761669" y="5298703"/>
              <a:chExt cx="1899778" cy="1513259"/>
            </a:xfrm>
          </p:grpSpPr>
          <p:sp>
            <p:nvSpPr>
              <p:cNvPr id="331" name="Rectangle 48">
                <a:extLst>
                  <a:ext uri="{FF2B5EF4-FFF2-40B4-BE49-F238E27FC236}">
                    <a16:creationId xmlns:a16="http://schemas.microsoft.com/office/drawing/2014/main" id="{B4ECDC68-C1DE-4B96-9F60-AA4F29BAF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761669" y="5298703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2" name="Rectangle 48">
                <a:extLst>
                  <a:ext uri="{FF2B5EF4-FFF2-40B4-BE49-F238E27FC236}">
                    <a16:creationId xmlns:a16="http://schemas.microsoft.com/office/drawing/2014/main" id="{38E175E1-A638-4AF3-9E8E-CA698F40A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10331" y="5298703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3" name="Rectangle 48">
                <a:extLst>
                  <a:ext uri="{FF2B5EF4-FFF2-40B4-BE49-F238E27FC236}">
                    <a16:creationId xmlns:a16="http://schemas.microsoft.com/office/drawing/2014/main" id="{2AB2A235-A1E5-4270-B620-6E5BCDA3A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761793" y="6053528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4" name="Rectangle 48">
                <a:extLst>
                  <a:ext uri="{FF2B5EF4-FFF2-40B4-BE49-F238E27FC236}">
                    <a16:creationId xmlns:a16="http://schemas.microsoft.com/office/drawing/2014/main" id="{0F08C6F7-05A1-423B-B39B-FD1A493BB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10455" y="6053528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303" name="Gruppe 302">
              <a:extLst>
                <a:ext uri="{FF2B5EF4-FFF2-40B4-BE49-F238E27FC236}">
                  <a16:creationId xmlns:a16="http://schemas.microsoft.com/office/drawing/2014/main" id="{BF719933-EAC0-45F0-95C0-ACC2B97FFA72}"/>
                </a:ext>
              </a:extLst>
            </p:cNvPr>
            <p:cNvGrpSpPr/>
            <p:nvPr/>
          </p:nvGrpSpPr>
          <p:grpSpPr>
            <a:xfrm>
              <a:off x="5382791" y="762227"/>
              <a:ext cx="1762321" cy="6049735"/>
              <a:chOff x="5658992" y="762227"/>
              <a:chExt cx="1899779" cy="6049735"/>
            </a:xfrm>
          </p:grpSpPr>
          <p:sp>
            <p:nvSpPr>
              <p:cNvPr id="315" name="Rectangle 43">
                <a:extLst>
                  <a:ext uri="{FF2B5EF4-FFF2-40B4-BE49-F238E27FC236}">
                    <a16:creationId xmlns:a16="http://schemas.microsoft.com/office/drawing/2014/main" id="{1B1C2861-F734-4AC0-ABA2-68F673FD8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8992" y="762227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16" name="Rectangle 44">
                <a:extLst>
                  <a:ext uri="{FF2B5EF4-FFF2-40B4-BE49-F238E27FC236}">
                    <a16:creationId xmlns:a16="http://schemas.microsoft.com/office/drawing/2014/main" id="{FE64A17D-2566-45EA-A938-7C81E7309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8992" y="1518756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17" name="Rectangle 45">
                <a:extLst>
                  <a:ext uri="{FF2B5EF4-FFF2-40B4-BE49-F238E27FC236}">
                    <a16:creationId xmlns:a16="http://schemas.microsoft.com/office/drawing/2014/main" id="{4889F269-A80A-45F3-9356-7189A9CF4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8992" y="2275286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18" name="Rectangle 46">
                <a:extLst>
                  <a:ext uri="{FF2B5EF4-FFF2-40B4-BE49-F238E27FC236}">
                    <a16:creationId xmlns:a16="http://schemas.microsoft.com/office/drawing/2014/main" id="{EEF254B0-3411-499D-829A-45604C65A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8992" y="3031815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19" name="Rectangle 47">
                <a:extLst>
                  <a:ext uri="{FF2B5EF4-FFF2-40B4-BE49-F238E27FC236}">
                    <a16:creationId xmlns:a16="http://schemas.microsoft.com/office/drawing/2014/main" id="{2B26C0B1-9A32-4D01-B676-67FB4F9B9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8992" y="3788345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0" name="Rectangle 48">
                <a:extLst>
                  <a:ext uri="{FF2B5EF4-FFF2-40B4-BE49-F238E27FC236}">
                    <a16:creationId xmlns:a16="http://schemas.microsoft.com/office/drawing/2014/main" id="{08CC2951-E1F2-4ACE-8979-F03F3FE9F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8992" y="4544873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1" name="Rectangle 43">
                <a:extLst>
                  <a:ext uri="{FF2B5EF4-FFF2-40B4-BE49-F238E27FC236}">
                    <a16:creationId xmlns:a16="http://schemas.microsoft.com/office/drawing/2014/main" id="{36AE0576-7A6E-4074-86B6-9F219F9CF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655" y="762227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2" name="Rectangle 44">
                <a:extLst>
                  <a:ext uri="{FF2B5EF4-FFF2-40B4-BE49-F238E27FC236}">
                    <a16:creationId xmlns:a16="http://schemas.microsoft.com/office/drawing/2014/main" id="{E1625E88-DBD5-493C-A8CA-1A8B34774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655" y="1518756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3" name="Rectangle 45">
                <a:extLst>
                  <a:ext uri="{FF2B5EF4-FFF2-40B4-BE49-F238E27FC236}">
                    <a16:creationId xmlns:a16="http://schemas.microsoft.com/office/drawing/2014/main" id="{39BF6E95-F529-468F-80F0-DEA231765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655" y="2275286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4" name="Rectangle 46">
                <a:extLst>
                  <a:ext uri="{FF2B5EF4-FFF2-40B4-BE49-F238E27FC236}">
                    <a16:creationId xmlns:a16="http://schemas.microsoft.com/office/drawing/2014/main" id="{D0A22546-2D41-487F-9983-B6C8A17D3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655" y="3031815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5" name="Rectangle 47">
                <a:extLst>
                  <a:ext uri="{FF2B5EF4-FFF2-40B4-BE49-F238E27FC236}">
                    <a16:creationId xmlns:a16="http://schemas.microsoft.com/office/drawing/2014/main" id="{6C27CB4D-6388-4239-8E3C-BE1145CFC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655" y="3788345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6" name="Rectangle 48">
                <a:extLst>
                  <a:ext uri="{FF2B5EF4-FFF2-40B4-BE49-F238E27FC236}">
                    <a16:creationId xmlns:a16="http://schemas.microsoft.com/office/drawing/2014/main" id="{81DE13A3-F2AA-4CFF-A256-A11F8F9CC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655" y="4544873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7" name="Rectangle 48">
                <a:extLst>
                  <a:ext uri="{FF2B5EF4-FFF2-40B4-BE49-F238E27FC236}">
                    <a16:creationId xmlns:a16="http://schemas.microsoft.com/office/drawing/2014/main" id="{74BF6F3A-3134-465C-82B3-0A739275A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8992" y="5298703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8" name="Rectangle 48">
                <a:extLst>
                  <a:ext uri="{FF2B5EF4-FFF2-40B4-BE49-F238E27FC236}">
                    <a16:creationId xmlns:a16="http://schemas.microsoft.com/office/drawing/2014/main" id="{282D323D-5A4D-4772-A591-7972203BF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655" y="5298703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9" name="Rectangle 48">
                <a:extLst>
                  <a:ext uri="{FF2B5EF4-FFF2-40B4-BE49-F238E27FC236}">
                    <a16:creationId xmlns:a16="http://schemas.microsoft.com/office/drawing/2014/main" id="{50749872-E5DD-4E06-8FE6-B747E801D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659116" y="6053528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0" name="Rectangle 48">
                <a:extLst>
                  <a:ext uri="{FF2B5EF4-FFF2-40B4-BE49-F238E27FC236}">
                    <a16:creationId xmlns:a16="http://schemas.microsoft.com/office/drawing/2014/main" id="{20903382-A3B1-41CF-AED8-6C77F109B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607779" y="6053528"/>
                <a:ext cx="950992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304" name="Rektangel 303">
              <a:extLst>
                <a:ext uri="{FF2B5EF4-FFF2-40B4-BE49-F238E27FC236}">
                  <a16:creationId xmlns:a16="http://schemas.microsoft.com/office/drawing/2014/main" id="{B4DF73FE-AB18-411D-9DBD-D2E5B35C7643}"/>
                </a:ext>
              </a:extLst>
            </p:cNvPr>
            <p:cNvSpPr/>
            <p:nvPr/>
          </p:nvSpPr>
          <p:spPr>
            <a:xfrm>
              <a:off x="2737321" y="75529"/>
              <a:ext cx="4407676" cy="29195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5" name="Rectangle 8">
              <a:extLst>
                <a:ext uri="{FF2B5EF4-FFF2-40B4-BE49-F238E27FC236}">
                  <a16:creationId xmlns:a16="http://schemas.microsoft.com/office/drawing/2014/main" id="{CB552A49-D57E-40E0-BDA5-0402B4EB1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585" y="420462"/>
              <a:ext cx="881106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06" name="Rectangle 43">
              <a:extLst>
                <a:ext uri="{FF2B5EF4-FFF2-40B4-BE49-F238E27FC236}">
                  <a16:creationId xmlns:a16="http://schemas.microsoft.com/office/drawing/2014/main" id="{F14C50BF-0A97-460D-91F8-598B4652DB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132" y="762227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7" name="Rectangle 44">
              <a:extLst>
                <a:ext uri="{FF2B5EF4-FFF2-40B4-BE49-F238E27FC236}">
                  <a16:creationId xmlns:a16="http://schemas.microsoft.com/office/drawing/2014/main" id="{B4205832-29E0-4954-9BB8-971AE31A1CC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132" y="1518756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8" name="Rectangle 45">
              <a:extLst>
                <a:ext uri="{FF2B5EF4-FFF2-40B4-BE49-F238E27FC236}">
                  <a16:creationId xmlns:a16="http://schemas.microsoft.com/office/drawing/2014/main" id="{F5881CA5-D3B1-4FF8-9A37-756C630C06F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132" y="2275286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9" name="Rectangle 46">
              <a:extLst>
                <a:ext uri="{FF2B5EF4-FFF2-40B4-BE49-F238E27FC236}">
                  <a16:creationId xmlns:a16="http://schemas.microsoft.com/office/drawing/2014/main" id="{7A969A75-1D2B-4FFD-A1F5-CE9FADAAAA5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132" y="3031815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0" name="Rectangle 47">
              <a:extLst>
                <a:ext uri="{FF2B5EF4-FFF2-40B4-BE49-F238E27FC236}">
                  <a16:creationId xmlns:a16="http://schemas.microsoft.com/office/drawing/2014/main" id="{DF8D0272-804A-4625-B1D5-161F6888B23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132" y="3788345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1" name="Rectangle 48">
              <a:extLst>
                <a:ext uri="{FF2B5EF4-FFF2-40B4-BE49-F238E27FC236}">
                  <a16:creationId xmlns:a16="http://schemas.microsoft.com/office/drawing/2014/main" id="{02E42760-ED09-4824-A693-C78EA5F4476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132" y="4544873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2" name="Rectangle 48">
              <a:extLst>
                <a:ext uri="{FF2B5EF4-FFF2-40B4-BE49-F238E27FC236}">
                  <a16:creationId xmlns:a16="http://schemas.microsoft.com/office/drawing/2014/main" id="{E1EEC17B-8FB0-4CAA-BEF8-F8FC867268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132" y="5298703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3" name="Rectangle 48">
              <a:extLst>
                <a:ext uri="{FF2B5EF4-FFF2-40B4-BE49-F238E27FC236}">
                  <a16:creationId xmlns:a16="http://schemas.microsoft.com/office/drawing/2014/main" id="{B7F0BAE1-0A61-4004-942E-AFF4B54EED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06247" y="6053528"/>
              <a:ext cx="882183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4" name="Rectangle 8">
              <a:extLst>
                <a:ext uri="{FF2B5EF4-FFF2-40B4-BE49-F238E27FC236}">
                  <a16:creationId xmlns:a16="http://schemas.microsoft.com/office/drawing/2014/main" id="{E7458AD6-DE1C-4741-B95D-C07E7CDBF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584" y="74613"/>
              <a:ext cx="881106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21DDA4F4-3771-4CF5-B890-2287621BD837}"/>
              </a:ext>
            </a:extLst>
          </p:cNvPr>
          <p:cNvGrpSpPr/>
          <p:nvPr/>
        </p:nvGrpSpPr>
        <p:grpSpPr>
          <a:xfrm>
            <a:off x="9455199" y="762225"/>
            <a:ext cx="2631612" cy="6049737"/>
            <a:chOff x="9436149" y="762225"/>
            <a:chExt cx="2631612" cy="6049737"/>
          </a:xfrm>
        </p:grpSpPr>
        <p:sp>
          <p:nvSpPr>
            <p:cNvPr id="345" name="Rectangle 43">
              <a:extLst>
                <a:ext uri="{FF2B5EF4-FFF2-40B4-BE49-F238E27FC236}">
                  <a16:creationId xmlns:a16="http://schemas.microsoft.com/office/drawing/2014/main" id="{8600747A-96D7-43E4-A3C6-FA8D561277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762227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6" name="Rectangle 44">
              <a:extLst>
                <a:ext uri="{FF2B5EF4-FFF2-40B4-BE49-F238E27FC236}">
                  <a16:creationId xmlns:a16="http://schemas.microsoft.com/office/drawing/2014/main" id="{0C941778-00B6-432F-93AF-227098A7162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151875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7" name="Rectangle 45">
              <a:extLst>
                <a:ext uri="{FF2B5EF4-FFF2-40B4-BE49-F238E27FC236}">
                  <a16:creationId xmlns:a16="http://schemas.microsoft.com/office/drawing/2014/main" id="{23DED7A9-8823-44FF-8C17-7DF71CB304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227528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8" name="Rectangle 46">
              <a:extLst>
                <a:ext uri="{FF2B5EF4-FFF2-40B4-BE49-F238E27FC236}">
                  <a16:creationId xmlns:a16="http://schemas.microsoft.com/office/drawing/2014/main" id="{AD107B8E-07BB-4DB1-A2B6-9CBF9A21A9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303181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9" name="Rectangle 47">
              <a:extLst>
                <a:ext uri="{FF2B5EF4-FFF2-40B4-BE49-F238E27FC236}">
                  <a16:creationId xmlns:a16="http://schemas.microsoft.com/office/drawing/2014/main" id="{BF2767B8-6A01-4666-983D-89488B4688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378834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0" name="Rectangle 48">
              <a:extLst>
                <a:ext uri="{FF2B5EF4-FFF2-40B4-BE49-F238E27FC236}">
                  <a16:creationId xmlns:a16="http://schemas.microsoft.com/office/drawing/2014/main" id="{B48593C7-52AB-483C-874E-3EADF8452F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454487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1" name="Rectangle 43">
              <a:extLst>
                <a:ext uri="{FF2B5EF4-FFF2-40B4-BE49-F238E27FC236}">
                  <a16:creationId xmlns:a16="http://schemas.microsoft.com/office/drawing/2014/main" id="{39BFCB9D-B7BC-4F0D-B747-3FA47F7F58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762227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2" name="Rectangle 44">
              <a:extLst>
                <a:ext uri="{FF2B5EF4-FFF2-40B4-BE49-F238E27FC236}">
                  <a16:creationId xmlns:a16="http://schemas.microsoft.com/office/drawing/2014/main" id="{FF3CFA02-789D-4166-A8C4-0B8E601BD5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151875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3" name="Rectangle 45">
              <a:extLst>
                <a:ext uri="{FF2B5EF4-FFF2-40B4-BE49-F238E27FC236}">
                  <a16:creationId xmlns:a16="http://schemas.microsoft.com/office/drawing/2014/main" id="{67285138-A48E-43CA-A6C4-9CA7284649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227528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4" name="Rectangle 46">
              <a:extLst>
                <a:ext uri="{FF2B5EF4-FFF2-40B4-BE49-F238E27FC236}">
                  <a16:creationId xmlns:a16="http://schemas.microsoft.com/office/drawing/2014/main" id="{942EF16B-71AD-4D87-AF79-EEE4CCDAFB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303181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5" name="Rectangle 47">
              <a:extLst>
                <a:ext uri="{FF2B5EF4-FFF2-40B4-BE49-F238E27FC236}">
                  <a16:creationId xmlns:a16="http://schemas.microsoft.com/office/drawing/2014/main" id="{884FE918-DF2E-4BBD-BA29-EFD76B76C4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378834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6" name="Rectangle 48">
              <a:extLst>
                <a:ext uri="{FF2B5EF4-FFF2-40B4-BE49-F238E27FC236}">
                  <a16:creationId xmlns:a16="http://schemas.microsoft.com/office/drawing/2014/main" id="{5D1DF63D-CB94-469A-B25E-62FDE89DAF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454487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7" name="Rectangle 48">
              <a:extLst>
                <a:ext uri="{FF2B5EF4-FFF2-40B4-BE49-F238E27FC236}">
                  <a16:creationId xmlns:a16="http://schemas.microsoft.com/office/drawing/2014/main" id="{8B5A526D-CA45-4058-A6DC-D30599AADD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529870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8" name="Rectangle 48">
              <a:extLst>
                <a:ext uri="{FF2B5EF4-FFF2-40B4-BE49-F238E27FC236}">
                  <a16:creationId xmlns:a16="http://schemas.microsoft.com/office/drawing/2014/main" id="{D7AD4DDD-7CD3-4B84-B4C6-C04AFA3BD9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529870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9" name="Rectangle 48">
              <a:extLst>
                <a:ext uri="{FF2B5EF4-FFF2-40B4-BE49-F238E27FC236}">
                  <a16:creationId xmlns:a16="http://schemas.microsoft.com/office/drawing/2014/main" id="{ECB9D731-2E0F-45BC-BDD5-92224B8533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940" y="6053528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0" name="Rectangle 48">
              <a:extLst>
                <a:ext uri="{FF2B5EF4-FFF2-40B4-BE49-F238E27FC236}">
                  <a16:creationId xmlns:a16="http://schemas.microsoft.com/office/drawing/2014/main" id="{10616242-B629-4991-A50F-E2B2837A58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541" y="6053528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1" name="Rektangel 360">
              <a:extLst>
                <a:ext uri="{FF2B5EF4-FFF2-40B4-BE49-F238E27FC236}">
                  <a16:creationId xmlns:a16="http://schemas.microsoft.com/office/drawing/2014/main" id="{13BA9415-F293-404A-8BF1-4A685F3FC0E3}"/>
                </a:ext>
              </a:extLst>
            </p:cNvPr>
            <p:cNvSpPr/>
            <p:nvPr/>
          </p:nvSpPr>
          <p:spPr>
            <a:xfrm>
              <a:off x="9436149" y="762225"/>
              <a:ext cx="2623827" cy="60497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800"/>
            </a:p>
          </p:txBody>
        </p:sp>
        <p:sp>
          <p:nvSpPr>
            <p:cNvPr id="362" name="Rectangle 114">
              <a:extLst>
                <a:ext uri="{FF2B5EF4-FFF2-40B4-BE49-F238E27FC236}">
                  <a16:creationId xmlns:a16="http://schemas.microsoft.com/office/drawing/2014/main" id="{8E6212D2-3D38-4E6D-BBC6-347EB0B10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3935" y="5305651"/>
              <a:ext cx="2623826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Aktiviteter: Hvem gør hvad, hvornår</a:t>
              </a:r>
            </a:p>
          </p:txBody>
        </p:sp>
        <p:sp>
          <p:nvSpPr>
            <p:cNvPr id="363" name="Rectangle 48">
              <a:extLst>
                <a:ext uri="{FF2B5EF4-FFF2-40B4-BE49-F238E27FC236}">
                  <a16:creationId xmlns:a16="http://schemas.microsoft.com/office/drawing/2014/main" id="{9E56C9F6-B0DE-4847-9E99-A0221824BA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011" y="934862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4" name="Rectangle 48">
              <a:extLst>
                <a:ext uri="{FF2B5EF4-FFF2-40B4-BE49-F238E27FC236}">
                  <a16:creationId xmlns:a16="http://schemas.microsoft.com/office/drawing/2014/main" id="{627049E8-5B24-4D40-99CA-F24BF0296A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801" y="934862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5" name="Rectangle 48">
              <a:extLst>
                <a:ext uri="{FF2B5EF4-FFF2-40B4-BE49-F238E27FC236}">
                  <a16:creationId xmlns:a16="http://schemas.microsoft.com/office/drawing/2014/main" id="{12E57CE9-9CEC-47C4-9187-7C7A9C229F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181" y="1617591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6" name="Rectangle 48">
              <a:extLst>
                <a:ext uri="{FF2B5EF4-FFF2-40B4-BE49-F238E27FC236}">
                  <a16:creationId xmlns:a16="http://schemas.microsoft.com/office/drawing/2014/main" id="{626CCDFB-7D97-48F1-8C50-1B95CA6F0F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971" y="1617591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7" name="Rectangle 48">
              <a:extLst>
                <a:ext uri="{FF2B5EF4-FFF2-40B4-BE49-F238E27FC236}">
                  <a16:creationId xmlns:a16="http://schemas.microsoft.com/office/drawing/2014/main" id="{D63EAB66-2170-4AC5-ADA7-21DB109E1A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011" y="2400514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8" name="Rectangle 48">
              <a:extLst>
                <a:ext uri="{FF2B5EF4-FFF2-40B4-BE49-F238E27FC236}">
                  <a16:creationId xmlns:a16="http://schemas.microsoft.com/office/drawing/2014/main" id="{AAAB5881-8F05-4366-BFBF-B47A682710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801" y="2400514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9" name="Rectangle 48">
              <a:extLst>
                <a:ext uri="{FF2B5EF4-FFF2-40B4-BE49-F238E27FC236}">
                  <a16:creationId xmlns:a16="http://schemas.microsoft.com/office/drawing/2014/main" id="{CF6B728E-64C3-4D12-BF0F-294550E8BD9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181" y="3110700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0" name="Rectangle 48">
              <a:extLst>
                <a:ext uri="{FF2B5EF4-FFF2-40B4-BE49-F238E27FC236}">
                  <a16:creationId xmlns:a16="http://schemas.microsoft.com/office/drawing/2014/main" id="{334005DF-DF12-4852-A538-EC000898BF0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971" y="3110700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1" name="Rectangle 114">
              <a:extLst>
                <a:ext uri="{FF2B5EF4-FFF2-40B4-BE49-F238E27FC236}">
                  <a16:creationId xmlns:a16="http://schemas.microsoft.com/office/drawing/2014/main" id="{44468E7A-2730-453F-82F8-D4ED0A2CC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6383" y="768088"/>
              <a:ext cx="2615580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>
                  <a:solidFill>
                    <a:srgbClr val="FFFFFF"/>
                  </a:solidFill>
                  <a:latin typeface="+mn-lt"/>
                </a:rPr>
                <a:t>Interessenter</a:t>
              </a:r>
            </a:p>
          </p:txBody>
        </p:sp>
        <p:sp>
          <p:nvSpPr>
            <p:cNvPr id="372" name="Rectangle 114">
              <a:extLst>
                <a:ext uri="{FF2B5EF4-FFF2-40B4-BE49-F238E27FC236}">
                  <a16:creationId xmlns:a16="http://schemas.microsoft.com/office/drawing/2014/main" id="{1DC9383A-7101-40BC-9175-05816579B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0528" y="2277985"/>
              <a:ext cx="262193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Projektets risici</a:t>
              </a:r>
            </a:p>
          </p:txBody>
        </p:sp>
        <p:sp>
          <p:nvSpPr>
            <p:cNvPr id="373" name="Rectangle 114">
              <a:extLst>
                <a:ext uri="{FF2B5EF4-FFF2-40B4-BE49-F238E27FC236}">
                  <a16:creationId xmlns:a16="http://schemas.microsoft.com/office/drawing/2014/main" id="{665DE2AE-CE6E-434D-A3AF-0CFDC5422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1075" y="3801084"/>
              <a:ext cx="262193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Udestående opgaver</a:t>
              </a:r>
            </a:p>
          </p:txBody>
        </p:sp>
        <p:sp>
          <p:nvSpPr>
            <p:cNvPr id="374" name="Text Box 123">
              <a:extLst>
                <a:ext uri="{FF2B5EF4-FFF2-40B4-BE49-F238E27FC236}">
                  <a16:creationId xmlns:a16="http://schemas.microsoft.com/office/drawing/2014/main" id="{C59EF812-2A80-41B1-AD13-E058593B5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1564" y="2173013"/>
              <a:ext cx="1447414" cy="7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Medvirken</a:t>
              </a:r>
            </a:p>
          </p:txBody>
        </p:sp>
        <p:sp>
          <p:nvSpPr>
            <p:cNvPr id="375" name="Text Box 124">
              <a:extLst>
                <a:ext uri="{FF2B5EF4-FFF2-40B4-BE49-F238E27FC236}">
                  <a16:creationId xmlns:a16="http://schemas.microsoft.com/office/drawing/2014/main" id="{29889AC7-0284-4E88-8AA4-4615E8863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067131" y="1549307"/>
              <a:ext cx="900113" cy="982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Indflydelse</a:t>
              </a:r>
            </a:p>
          </p:txBody>
        </p:sp>
        <p:sp>
          <p:nvSpPr>
            <p:cNvPr id="376" name="Text Box 122">
              <a:extLst>
                <a:ext uri="{FF2B5EF4-FFF2-40B4-BE49-F238E27FC236}">
                  <a16:creationId xmlns:a16="http://schemas.microsoft.com/office/drawing/2014/main" id="{9D8AF6A8-9B0D-4915-B5C7-63ADBED61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144915" y="3051981"/>
              <a:ext cx="744545" cy="9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Konsekvens </a:t>
              </a:r>
            </a:p>
          </p:txBody>
        </p:sp>
        <p:sp>
          <p:nvSpPr>
            <p:cNvPr id="377" name="Text Box 121">
              <a:extLst>
                <a:ext uri="{FF2B5EF4-FFF2-40B4-BE49-F238E27FC236}">
                  <a16:creationId xmlns:a16="http://schemas.microsoft.com/office/drawing/2014/main" id="{36EC941B-C7A8-4ADA-BCB7-A1EBCC60F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68246" y="3672463"/>
              <a:ext cx="1384104" cy="102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Sandsynlighed</a:t>
              </a:r>
            </a:p>
          </p:txBody>
        </p:sp>
      </p:grpSp>
      <p:grpSp>
        <p:nvGrpSpPr>
          <p:cNvPr id="378" name="Gruppe 377">
            <a:extLst>
              <a:ext uri="{FF2B5EF4-FFF2-40B4-BE49-F238E27FC236}">
                <a16:creationId xmlns:a16="http://schemas.microsoft.com/office/drawing/2014/main" id="{CE03364F-F40E-4C85-9FE1-4EA542B846AF}"/>
              </a:ext>
            </a:extLst>
          </p:cNvPr>
          <p:cNvGrpSpPr/>
          <p:nvPr/>
        </p:nvGrpSpPr>
        <p:grpSpPr>
          <a:xfrm>
            <a:off x="62458" y="78239"/>
            <a:ext cx="2619246" cy="6733722"/>
            <a:chOff x="40689" y="78239"/>
            <a:chExt cx="1718685" cy="6733722"/>
          </a:xfrm>
        </p:grpSpPr>
        <p:sp>
          <p:nvSpPr>
            <p:cNvPr id="379" name="Rectangle 214">
              <a:extLst>
                <a:ext uri="{FF2B5EF4-FFF2-40B4-BE49-F238E27FC236}">
                  <a16:creationId xmlns:a16="http://schemas.microsoft.com/office/drawing/2014/main" id="{4AC41C66-0072-40D0-A1CE-BF488DF3B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8" y="5324472"/>
              <a:ext cx="1705704" cy="1487489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Hvad?</a:t>
              </a:r>
            </a:p>
          </p:txBody>
        </p:sp>
        <p:sp>
          <p:nvSpPr>
            <p:cNvPr id="380" name="Rectangle 16">
              <a:extLst>
                <a:ext uri="{FF2B5EF4-FFF2-40B4-BE49-F238E27FC236}">
                  <a16:creationId xmlns:a16="http://schemas.microsoft.com/office/drawing/2014/main" id="{E4875B08-D74A-4823-866C-1B501DCD4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7" y="420462"/>
              <a:ext cx="1708496" cy="747939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  <a:buFont typeface="Wingdings" panose="05000000000000000000" pitchFamily="2" charset="2"/>
                <a:buChar char="§"/>
              </a:pPr>
              <a:endParaRPr lang="en-GB" altLang="da-DK" sz="8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81" name="Rectangle 210">
              <a:extLst>
                <a:ext uri="{FF2B5EF4-FFF2-40B4-BE49-F238E27FC236}">
                  <a16:creationId xmlns:a16="http://schemas.microsoft.com/office/drawing/2014/main" id="{B08FA4A7-6DDB-4EFC-8A3D-C61A6C9B3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9" y="2303585"/>
              <a:ext cx="1705703" cy="1500062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Hvorfor?</a:t>
              </a:r>
            </a:p>
          </p:txBody>
        </p:sp>
        <p:sp>
          <p:nvSpPr>
            <p:cNvPr id="382" name="Rectangle 213">
              <a:extLst>
                <a:ext uri="{FF2B5EF4-FFF2-40B4-BE49-F238E27FC236}">
                  <a16:creationId xmlns:a16="http://schemas.microsoft.com/office/drawing/2014/main" id="{6A3FFBE1-03AF-40CB-A10B-3BA578F28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9" y="3812964"/>
              <a:ext cx="1705703" cy="151150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Hvor godt?</a:t>
              </a:r>
            </a:p>
          </p:txBody>
        </p:sp>
        <p:sp>
          <p:nvSpPr>
            <p:cNvPr id="383" name="Rectangle 210">
              <a:extLst>
                <a:ext uri="{FF2B5EF4-FFF2-40B4-BE49-F238E27FC236}">
                  <a16:creationId xmlns:a16="http://schemas.microsoft.com/office/drawing/2014/main" id="{E7B8C207-9096-45AA-A8D7-C877E8EBA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9" y="1279172"/>
              <a:ext cx="1705703" cy="1024411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da-DK" altLang="da-DK" sz="2100" b="1" dirty="0">
                  <a:solidFill>
                    <a:srgbClr val="D9D9D9"/>
                  </a:solidFill>
                  <a:latin typeface="Verdana" panose="020B0604030504040204" pitchFamily="34" charset="0"/>
                </a:rPr>
                <a:t>Hvem?</a:t>
              </a:r>
            </a:p>
          </p:txBody>
        </p:sp>
        <p:sp>
          <p:nvSpPr>
            <p:cNvPr id="384" name="Rectangle 8">
              <a:extLst>
                <a:ext uri="{FF2B5EF4-FFF2-40B4-BE49-F238E27FC236}">
                  <a16:creationId xmlns:a16="http://schemas.microsoft.com/office/drawing/2014/main" id="{A9785D8A-50FB-4FFA-B79B-C15FD05BC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1" y="78239"/>
              <a:ext cx="1708178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85" name="Rectangle 114">
              <a:extLst>
                <a:ext uri="{FF2B5EF4-FFF2-40B4-BE49-F238E27FC236}">
                  <a16:creationId xmlns:a16="http://schemas.microsoft.com/office/drawing/2014/main" id="{6E44B9F3-48B9-446D-BCA7-C4EF253A8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1" y="1167404"/>
              <a:ext cx="171282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chemeClr val="bg1"/>
                  </a:solidFill>
                  <a:latin typeface="+mn-lt"/>
                </a:rPr>
                <a:t>Målgruppe og interessenter</a:t>
              </a:r>
            </a:p>
          </p:txBody>
        </p:sp>
        <p:sp>
          <p:nvSpPr>
            <p:cNvPr id="386" name="Rectangle 114">
              <a:extLst>
                <a:ext uri="{FF2B5EF4-FFF2-40B4-BE49-F238E27FC236}">
                  <a16:creationId xmlns:a16="http://schemas.microsoft.com/office/drawing/2014/main" id="{B9AD8F12-DEDD-4BB0-9254-076D7EB06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9" y="2268078"/>
              <a:ext cx="171282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rgbClr val="FFFFFF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Formål</a:t>
              </a:r>
            </a:p>
          </p:txBody>
        </p:sp>
        <p:sp>
          <p:nvSpPr>
            <p:cNvPr id="387" name="Rectangle 114">
              <a:extLst>
                <a:ext uri="{FF2B5EF4-FFF2-40B4-BE49-F238E27FC236}">
                  <a16:creationId xmlns:a16="http://schemas.microsoft.com/office/drawing/2014/main" id="{103A9320-19AA-4DF8-A002-427C72215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9" y="3773849"/>
              <a:ext cx="171282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rgbClr val="FFFFFF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Succeskriterier</a:t>
              </a:r>
            </a:p>
          </p:txBody>
        </p:sp>
        <p:sp>
          <p:nvSpPr>
            <p:cNvPr id="388" name="Rectangle 114">
              <a:extLst>
                <a:ext uri="{FF2B5EF4-FFF2-40B4-BE49-F238E27FC236}">
                  <a16:creationId xmlns:a16="http://schemas.microsoft.com/office/drawing/2014/main" id="{D079EBB8-B932-482A-BFE2-A56CE5CDB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2" y="5292878"/>
              <a:ext cx="1709716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rgbClr val="FFFFFF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Leverancer</a:t>
              </a:r>
            </a:p>
          </p:txBody>
        </p:sp>
      </p:grpSp>
      <p:sp>
        <p:nvSpPr>
          <p:cNvPr id="389" name="Tekstfelt 388">
            <a:extLst>
              <a:ext uri="{FF2B5EF4-FFF2-40B4-BE49-F238E27FC236}">
                <a16:creationId xmlns:a16="http://schemas.microsoft.com/office/drawing/2014/main" id="{1B38D6FE-7AFB-4468-8583-419AC761FAAE}"/>
              </a:ext>
            </a:extLst>
          </p:cNvPr>
          <p:cNvSpPr txBox="1"/>
          <p:nvPr/>
        </p:nvSpPr>
        <p:spPr>
          <a:xfrm>
            <a:off x="2006" y="39951"/>
            <a:ext cx="42242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        Uge</a:t>
            </a:r>
          </a:p>
        </p:txBody>
      </p:sp>
      <p:sp>
        <p:nvSpPr>
          <p:cNvPr id="390" name="Tekstfelt 389">
            <a:extLst>
              <a:ext uri="{FF2B5EF4-FFF2-40B4-BE49-F238E27FC236}">
                <a16:creationId xmlns:a16="http://schemas.microsoft.com/office/drawing/2014/main" id="{473DF7D0-8639-4DE1-91EB-67BF4B89D6F9}"/>
              </a:ext>
            </a:extLst>
          </p:cNvPr>
          <p:cNvSpPr txBox="1"/>
          <p:nvPr/>
        </p:nvSpPr>
        <p:spPr>
          <a:xfrm>
            <a:off x="5764" y="386222"/>
            <a:ext cx="85908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Projektteam 		                                       Projektdeltagere                    Dag          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         Dag	                                Dag                                          </a:t>
            </a:r>
            <a:r>
              <a:rPr lang="da-DK" sz="800" b="1" dirty="0" err="1"/>
              <a:t>Dag</a:t>
            </a:r>
            <a:endParaRPr lang="da-DK" sz="800" b="1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E988E0BB-CD80-6E7E-6412-576789D2FD21}"/>
              </a:ext>
            </a:extLst>
          </p:cNvPr>
          <p:cNvSpPr txBox="1"/>
          <p:nvPr/>
        </p:nvSpPr>
        <p:spPr>
          <a:xfrm>
            <a:off x="107217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226268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 197">
            <a:extLst>
              <a:ext uri="{FF2B5EF4-FFF2-40B4-BE49-F238E27FC236}">
                <a16:creationId xmlns:a16="http://schemas.microsoft.com/office/drawing/2014/main" id="{CD257D11-B0AD-48BF-8895-35BECD7D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566" y="420462"/>
            <a:ext cx="1093029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6" name="Rectangle 198">
            <a:extLst>
              <a:ext uri="{FF2B5EF4-FFF2-40B4-BE49-F238E27FC236}">
                <a16:creationId xmlns:a16="http://schemas.microsoft.com/office/drawing/2014/main" id="{BCED8736-0148-4DED-A13E-88018E867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283" y="420462"/>
            <a:ext cx="1093030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7" name="Rectangle 199">
            <a:extLst>
              <a:ext uri="{FF2B5EF4-FFF2-40B4-BE49-F238E27FC236}">
                <a16:creationId xmlns:a16="http://schemas.microsoft.com/office/drawing/2014/main" id="{FE876856-379A-4D7D-BEE5-08AD817D9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158" y="420462"/>
            <a:ext cx="109087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8" name="Rectangle 200">
            <a:extLst>
              <a:ext uri="{FF2B5EF4-FFF2-40B4-BE49-F238E27FC236}">
                <a16:creationId xmlns:a16="http://schemas.microsoft.com/office/drawing/2014/main" id="{9E558F3D-C789-4AF0-BFDB-FF6263E75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877" y="420462"/>
            <a:ext cx="1093029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9" name="Rectangle 43">
            <a:extLst>
              <a:ext uri="{FF2B5EF4-FFF2-40B4-BE49-F238E27FC236}">
                <a16:creationId xmlns:a16="http://schemas.microsoft.com/office/drawing/2014/main" id="{3C693105-FB2D-4947-802C-6D22DC9DA56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0" name="Rectangle 44">
            <a:extLst>
              <a:ext uri="{FF2B5EF4-FFF2-40B4-BE49-F238E27FC236}">
                <a16:creationId xmlns:a16="http://schemas.microsoft.com/office/drawing/2014/main" id="{A1B73841-591A-4279-8789-E12AE5BB9A4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1" name="Rectangle 45">
            <a:extLst>
              <a:ext uri="{FF2B5EF4-FFF2-40B4-BE49-F238E27FC236}">
                <a16:creationId xmlns:a16="http://schemas.microsoft.com/office/drawing/2014/main" id="{6090FD64-CCA8-468A-A7DC-FF71663D53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2" name="Rectangle 46">
            <a:extLst>
              <a:ext uri="{FF2B5EF4-FFF2-40B4-BE49-F238E27FC236}">
                <a16:creationId xmlns:a16="http://schemas.microsoft.com/office/drawing/2014/main" id="{093ED26D-E059-45B2-AA14-5913E30D91E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3" name="Rectangle 47">
            <a:extLst>
              <a:ext uri="{FF2B5EF4-FFF2-40B4-BE49-F238E27FC236}">
                <a16:creationId xmlns:a16="http://schemas.microsoft.com/office/drawing/2014/main" id="{C8084491-FA42-4676-A00D-2049A1512A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4" name="Rectangle 48">
            <a:extLst>
              <a:ext uri="{FF2B5EF4-FFF2-40B4-BE49-F238E27FC236}">
                <a16:creationId xmlns:a16="http://schemas.microsoft.com/office/drawing/2014/main" id="{90F63B0A-7EBC-426E-8C16-D6AC59EF54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5" name="Rectangle 43">
            <a:extLst>
              <a:ext uri="{FF2B5EF4-FFF2-40B4-BE49-F238E27FC236}">
                <a16:creationId xmlns:a16="http://schemas.microsoft.com/office/drawing/2014/main" id="{9619979B-D8BF-4433-9184-461141F28C5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7622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6" name="Rectangle 44">
            <a:extLst>
              <a:ext uri="{FF2B5EF4-FFF2-40B4-BE49-F238E27FC236}">
                <a16:creationId xmlns:a16="http://schemas.microsoft.com/office/drawing/2014/main" id="{E8B4899F-B0D8-460C-87E7-90856B91CF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7" name="Rectangle 45">
            <a:extLst>
              <a:ext uri="{FF2B5EF4-FFF2-40B4-BE49-F238E27FC236}">
                <a16:creationId xmlns:a16="http://schemas.microsoft.com/office/drawing/2014/main" id="{6AA0E278-D42E-4D90-8FEE-A16A742D1C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8" name="Rectangle 46">
            <a:extLst>
              <a:ext uri="{FF2B5EF4-FFF2-40B4-BE49-F238E27FC236}">
                <a16:creationId xmlns:a16="http://schemas.microsoft.com/office/drawing/2014/main" id="{49A9DC39-DC07-49C5-8A26-3C0D4B27A90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9" name="Rectangle 47">
            <a:extLst>
              <a:ext uri="{FF2B5EF4-FFF2-40B4-BE49-F238E27FC236}">
                <a16:creationId xmlns:a16="http://schemas.microsoft.com/office/drawing/2014/main" id="{098624E4-AC06-4CAA-9DDC-F838543D87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0" name="Rectangle 48">
            <a:extLst>
              <a:ext uri="{FF2B5EF4-FFF2-40B4-BE49-F238E27FC236}">
                <a16:creationId xmlns:a16="http://schemas.microsoft.com/office/drawing/2014/main" id="{9E281A93-18D0-4EA3-83E1-50CE968607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5" name="Rectangle 8">
            <a:extLst>
              <a:ext uri="{FF2B5EF4-FFF2-40B4-BE49-F238E27FC236}">
                <a16:creationId xmlns:a16="http://schemas.microsoft.com/office/drawing/2014/main" id="{92850117-B336-42A4-9A10-46B882E2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5846" y="420462"/>
            <a:ext cx="109087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6" name="Rectangle 43">
            <a:extLst>
              <a:ext uri="{FF2B5EF4-FFF2-40B4-BE49-F238E27FC236}">
                <a16:creationId xmlns:a16="http://schemas.microsoft.com/office/drawing/2014/main" id="{A6314887-6701-4EB4-AFE0-BE7599C0C5E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7" name="Rectangle 44">
            <a:extLst>
              <a:ext uri="{FF2B5EF4-FFF2-40B4-BE49-F238E27FC236}">
                <a16:creationId xmlns:a16="http://schemas.microsoft.com/office/drawing/2014/main" id="{0ADEA5F3-2D4C-4082-A323-E09701D66BA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8" name="Rectangle 45">
            <a:extLst>
              <a:ext uri="{FF2B5EF4-FFF2-40B4-BE49-F238E27FC236}">
                <a16:creationId xmlns:a16="http://schemas.microsoft.com/office/drawing/2014/main" id="{F83DF141-5AE1-4C72-ACB0-63D65E3725E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9" name="Rectangle 46">
            <a:extLst>
              <a:ext uri="{FF2B5EF4-FFF2-40B4-BE49-F238E27FC236}">
                <a16:creationId xmlns:a16="http://schemas.microsoft.com/office/drawing/2014/main" id="{3B78D1D6-47D6-4742-A609-6E03B95E15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0" name="Rectangle 47">
            <a:extLst>
              <a:ext uri="{FF2B5EF4-FFF2-40B4-BE49-F238E27FC236}">
                <a16:creationId xmlns:a16="http://schemas.microsoft.com/office/drawing/2014/main" id="{D8CC0706-E4A7-4CBB-BA25-A9677976DB9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1" name="Rectangle 48">
            <a:extLst>
              <a:ext uri="{FF2B5EF4-FFF2-40B4-BE49-F238E27FC236}">
                <a16:creationId xmlns:a16="http://schemas.microsoft.com/office/drawing/2014/main" id="{2DF6BAAF-238B-49C2-8F36-E0496FEF945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2" name="Rectangle 48">
            <a:extLst>
              <a:ext uri="{FF2B5EF4-FFF2-40B4-BE49-F238E27FC236}">
                <a16:creationId xmlns:a16="http://schemas.microsoft.com/office/drawing/2014/main" id="{ADA78D43-7EDD-413F-83AB-9753938ABD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3" name="Rectangle 48">
            <a:extLst>
              <a:ext uri="{FF2B5EF4-FFF2-40B4-BE49-F238E27FC236}">
                <a16:creationId xmlns:a16="http://schemas.microsoft.com/office/drawing/2014/main" id="{655E8FC5-A2D7-4019-9388-EA284E9A06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428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1" name="Rectangle 48">
            <a:extLst>
              <a:ext uri="{FF2B5EF4-FFF2-40B4-BE49-F238E27FC236}">
                <a16:creationId xmlns:a16="http://schemas.microsoft.com/office/drawing/2014/main" id="{B4ECDC68-C1DE-4B96-9F60-AA4F29BAF95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2" name="Rectangle 48">
            <a:extLst>
              <a:ext uri="{FF2B5EF4-FFF2-40B4-BE49-F238E27FC236}">
                <a16:creationId xmlns:a16="http://schemas.microsoft.com/office/drawing/2014/main" id="{38E175E1-A638-4AF3-9E8E-CA698F40A9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8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3" name="Rectangle 48">
            <a:extLst>
              <a:ext uri="{FF2B5EF4-FFF2-40B4-BE49-F238E27FC236}">
                <a16:creationId xmlns:a16="http://schemas.microsoft.com/office/drawing/2014/main" id="{2AB2A235-A1E5-4270-B620-6E5BCDA3A5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958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4" name="Rectangle 48">
            <a:extLst>
              <a:ext uri="{FF2B5EF4-FFF2-40B4-BE49-F238E27FC236}">
                <a16:creationId xmlns:a16="http://schemas.microsoft.com/office/drawing/2014/main" id="{0F08C6F7-05A1-423B-B39B-FD1A493BB50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491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5" name="Rectangle 43">
            <a:extLst>
              <a:ext uri="{FF2B5EF4-FFF2-40B4-BE49-F238E27FC236}">
                <a16:creationId xmlns:a16="http://schemas.microsoft.com/office/drawing/2014/main" id="{1B1C2861-F734-4AC0-ABA2-68F673FD8AA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6" name="Rectangle 44">
            <a:extLst>
              <a:ext uri="{FF2B5EF4-FFF2-40B4-BE49-F238E27FC236}">
                <a16:creationId xmlns:a16="http://schemas.microsoft.com/office/drawing/2014/main" id="{FE64A17D-2566-45EA-A938-7C81E7309B5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7" name="Rectangle 45">
            <a:extLst>
              <a:ext uri="{FF2B5EF4-FFF2-40B4-BE49-F238E27FC236}">
                <a16:creationId xmlns:a16="http://schemas.microsoft.com/office/drawing/2014/main" id="{4889F269-A80A-45F3-9356-7189A9CF49D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8" name="Rectangle 46">
            <a:extLst>
              <a:ext uri="{FF2B5EF4-FFF2-40B4-BE49-F238E27FC236}">
                <a16:creationId xmlns:a16="http://schemas.microsoft.com/office/drawing/2014/main" id="{EEF254B0-3411-499D-829A-45604C65A5B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9" name="Rectangle 47">
            <a:extLst>
              <a:ext uri="{FF2B5EF4-FFF2-40B4-BE49-F238E27FC236}">
                <a16:creationId xmlns:a16="http://schemas.microsoft.com/office/drawing/2014/main" id="{2B26C0B1-9A32-4D01-B676-67FB4F9B9F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0" name="Rectangle 48">
            <a:extLst>
              <a:ext uri="{FF2B5EF4-FFF2-40B4-BE49-F238E27FC236}">
                <a16:creationId xmlns:a16="http://schemas.microsoft.com/office/drawing/2014/main" id="{08CC2951-E1F2-4ACE-8979-F03F3FE9F6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1" name="Rectangle 43">
            <a:extLst>
              <a:ext uri="{FF2B5EF4-FFF2-40B4-BE49-F238E27FC236}">
                <a16:creationId xmlns:a16="http://schemas.microsoft.com/office/drawing/2014/main" id="{36AE0576-7A6E-4074-86B6-9F219F9CFE4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2" name="Rectangle 44">
            <a:extLst>
              <a:ext uri="{FF2B5EF4-FFF2-40B4-BE49-F238E27FC236}">
                <a16:creationId xmlns:a16="http://schemas.microsoft.com/office/drawing/2014/main" id="{E1625E88-DBD5-493C-A8CA-1A8B34774F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3" name="Rectangle 45">
            <a:extLst>
              <a:ext uri="{FF2B5EF4-FFF2-40B4-BE49-F238E27FC236}">
                <a16:creationId xmlns:a16="http://schemas.microsoft.com/office/drawing/2014/main" id="{39BF6E95-F529-468F-80F0-DEA23176508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4" name="Rectangle 46">
            <a:extLst>
              <a:ext uri="{FF2B5EF4-FFF2-40B4-BE49-F238E27FC236}">
                <a16:creationId xmlns:a16="http://schemas.microsoft.com/office/drawing/2014/main" id="{D0A22546-2D41-487F-9983-B6C8A17D39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5" name="Rectangle 47">
            <a:extLst>
              <a:ext uri="{FF2B5EF4-FFF2-40B4-BE49-F238E27FC236}">
                <a16:creationId xmlns:a16="http://schemas.microsoft.com/office/drawing/2014/main" id="{6C27CB4D-6388-4239-8E3C-BE1145CFC09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6" name="Rectangle 48">
            <a:extLst>
              <a:ext uri="{FF2B5EF4-FFF2-40B4-BE49-F238E27FC236}">
                <a16:creationId xmlns:a16="http://schemas.microsoft.com/office/drawing/2014/main" id="{81DE13A3-F2AA-4CFF-A256-A11F8F9CC39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7" name="Rectangle 48">
            <a:extLst>
              <a:ext uri="{FF2B5EF4-FFF2-40B4-BE49-F238E27FC236}">
                <a16:creationId xmlns:a16="http://schemas.microsoft.com/office/drawing/2014/main" id="{74BF6F3A-3134-465C-82B3-0A739275A8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8" name="Rectangle 48">
            <a:extLst>
              <a:ext uri="{FF2B5EF4-FFF2-40B4-BE49-F238E27FC236}">
                <a16:creationId xmlns:a16="http://schemas.microsoft.com/office/drawing/2014/main" id="{282D323D-5A4D-4772-A591-7972203BFB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9" name="Rectangle 48">
            <a:extLst>
              <a:ext uri="{FF2B5EF4-FFF2-40B4-BE49-F238E27FC236}">
                <a16:creationId xmlns:a16="http://schemas.microsoft.com/office/drawing/2014/main" id="{50749872-E5DD-4E06-8FE6-B747E801D3D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4020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0" name="Rectangle 48">
            <a:extLst>
              <a:ext uri="{FF2B5EF4-FFF2-40B4-BE49-F238E27FC236}">
                <a16:creationId xmlns:a16="http://schemas.microsoft.com/office/drawing/2014/main" id="{20903382-A3B1-41CF-AED8-6C77F109B42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554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4" name="Rektangel 303">
            <a:extLst>
              <a:ext uri="{FF2B5EF4-FFF2-40B4-BE49-F238E27FC236}">
                <a16:creationId xmlns:a16="http://schemas.microsoft.com/office/drawing/2014/main" id="{B4DF73FE-AB18-411D-9DBD-D2E5B35C7643}"/>
              </a:ext>
            </a:extLst>
          </p:cNvPr>
          <p:cNvSpPr/>
          <p:nvPr/>
        </p:nvSpPr>
        <p:spPr>
          <a:xfrm>
            <a:off x="3908590" y="75529"/>
            <a:ext cx="5457030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5" name="Rectangle 8">
            <a:extLst>
              <a:ext uri="{FF2B5EF4-FFF2-40B4-BE49-F238E27FC236}">
                <a16:creationId xmlns:a16="http://schemas.microsoft.com/office/drawing/2014/main" id="{CB552A49-D57E-40E0-BDA5-0402B4EB1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270" y="420462"/>
            <a:ext cx="109087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6" name="Rectangle 43">
            <a:extLst>
              <a:ext uri="{FF2B5EF4-FFF2-40B4-BE49-F238E27FC236}">
                <a16:creationId xmlns:a16="http://schemas.microsoft.com/office/drawing/2014/main" id="{F14C50BF-0A97-460D-91F8-598B4652DB5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762227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7" name="Rectangle 44">
            <a:extLst>
              <a:ext uri="{FF2B5EF4-FFF2-40B4-BE49-F238E27FC236}">
                <a16:creationId xmlns:a16="http://schemas.microsoft.com/office/drawing/2014/main" id="{B4205832-29E0-4954-9BB8-971AE31A1CC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1518756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8" name="Rectangle 45">
            <a:extLst>
              <a:ext uri="{FF2B5EF4-FFF2-40B4-BE49-F238E27FC236}">
                <a16:creationId xmlns:a16="http://schemas.microsoft.com/office/drawing/2014/main" id="{F5881CA5-D3B1-4FF8-9A37-756C630C06F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2275286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9" name="Rectangle 46">
            <a:extLst>
              <a:ext uri="{FF2B5EF4-FFF2-40B4-BE49-F238E27FC236}">
                <a16:creationId xmlns:a16="http://schemas.microsoft.com/office/drawing/2014/main" id="{7A969A75-1D2B-4FFD-A1F5-CE9FADAAAA5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3031815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0" name="Rectangle 47">
            <a:extLst>
              <a:ext uri="{FF2B5EF4-FFF2-40B4-BE49-F238E27FC236}">
                <a16:creationId xmlns:a16="http://schemas.microsoft.com/office/drawing/2014/main" id="{DF8D0272-804A-4625-B1D5-161F6888B2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3788345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1" name="Rectangle 48">
            <a:extLst>
              <a:ext uri="{FF2B5EF4-FFF2-40B4-BE49-F238E27FC236}">
                <a16:creationId xmlns:a16="http://schemas.microsoft.com/office/drawing/2014/main" id="{02E42760-ED09-4824-A693-C78EA5F4476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4544873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2" name="Rectangle 48">
            <a:extLst>
              <a:ext uri="{FF2B5EF4-FFF2-40B4-BE49-F238E27FC236}">
                <a16:creationId xmlns:a16="http://schemas.microsoft.com/office/drawing/2014/main" id="{E1EEC17B-8FB0-4CAA-BEF8-F8FC867268D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5298703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3" name="Rectangle 48">
            <a:extLst>
              <a:ext uri="{FF2B5EF4-FFF2-40B4-BE49-F238E27FC236}">
                <a16:creationId xmlns:a16="http://schemas.microsoft.com/office/drawing/2014/main" id="{B7F0BAE1-0A61-4004-942E-AFF4B54EED2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851" y="6053528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4" name="Rectangle 8">
            <a:extLst>
              <a:ext uri="{FF2B5EF4-FFF2-40B4-BE49-F238E27FC236}">
                <a16:creationId xmlns:a16="http://schemas.microsoft.com/office/drawing/2014/main" id="{E7458AD6-DE1C-4741-B95D-C07E7CDB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269" y="74613"/>
            <a:ext cx="1090875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21DDA4F4-3771-4CF5-B890-2287621BD837}"/>
              </a:ext>
            </a:extLst>
          </p:cNvPr>
          <p:cNvGrpSpPr/>
          <p:nvPr/>
        </p:nvGrpSpPr>
        <p:grpSpPr>
          <a:xfrm>
            <a:off x="9455199" y="762225"/>
            <a:ext cx="2631612" cy="6049737"/>
            <a:chOff x="9436149" y="762225"/>
            <a:chExt cx="2631612" cy="6049737"/>
          </a:xfrm>
        </p:grpSpPr>
        <p:sp>
          <p:nvSpPr>
            <p:cNvPr id="345" name="Rectangle 43">
              <a:extLst>
                <a:ext uri="{FF2B5EF4-FFF2-40B4-BE49-F238E27FC236}">
                  <a16:creationId xmlns:a16="http://schemas.microsoft.com/office/drawing/2014/main" id="{8600747A-96D7-43E4-A3C6-FA8D561277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762227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6" name="Rectangle 44">
              <a:extLst>
                <a:ext uri="{FF2B5EF4-FFF2-40B4-BE49-F238E27FC236}">
                  <a16:creationId xmlns:a16="http://schemas.microsoft.com/office/drawing/2014/main" id="{0C941778-00B6-432F-93AF-227098A7162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151875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7" name="Rectangle 45">
              <a:extLst>
                <a:ext uri="{FF2B5EF4-FFF2-40B4-BE49-F238E27FC236}">
                  <a16:creationId xmlns:a16="http://schemas.microsoft.com/office/drawing/2014/main" id="{23DED7A9-8823-44FF-8C17-7DF71CB304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227528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8" name="Rectangle 46">
              <a:extLst>
                <a:ext uri="{FF2B5EF4-FFF2-40B4-BE49-F238E27FC236}">
                  <a16:creationId xmlns:a16="http://schemas.microsoft.com/office/drawing/2014/main" id="{AD107B8E-07BB-4DB1-A2B6-9CBF9A21A9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303181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9" name="Rectangle 47">
              <a:extLst>
                <a:ext uri="{FF2B5EF4-FFF2-40B4-BE49-F238E27FC236}">
                  <a16:creationId xmlns:a16="http://schemas.microsoft.com/office/drawing/2014/main" id="{BF2767B8-6A01-4666-983D-89488B4688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378834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0" name="Rectangle 48">
              <a:extLst>
                <a:ext uri="{FF2B5EF4-FFF2-40B4-BE49-F238E27FC236}">
                  <a16:creationId xmlns:a16="http://schemas.microsoft.com/office/drawing/2014/main" id="{B48593C7-52AB-483C-874E-3EADF8452F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454487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1" name="Rectangle 43">
              <a:extLst>
                <a:ext uri="{FF2B5EF4-FFF2-40B4-BE49-F238E27FC236}">
                  <a16:creationId xmlns:a16="http://schemas.microsoft.com/office/drawing/2014/main" id="{39BFCB9D-B7BC-4F0D-B747-3FA47F7F58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762227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2" name="Rectangle 44">
              <a:extLst>
                <a:ext uri="{FF2B5EF4-FFF2-40B4-BE49-F238E27FC236}">
                  <a16:creationId xmlns:a16="http://schemas.microsoft.com/office/drawing/2014/main" id="{FF3CFA02-789D-4166-A8C4-0B8E601BD5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151875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3" name="Rectangle 45">
              <a:extLst>
                <a:ext uri="{FF2B5EF4-FFF2-40B4-BE49-F238E27FC236}">
                  <a16:creationId xmlns:a16="http://schemas.microsoft.com/office/drawing/2014/main" id="{67285138-A48E-43CA-A6C4-9CA7284649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227528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4" name="Rectangle 46">
              <a:extLst>
                <a:ext uri="{FF2B5EF4-FFF2-40B4-BE49-F238E27FC236}">
                  <a16:creationId xmlns:a16="http://schemas.microsoft.com/office/drawing/2014/main" id="{942EF16B-71AD-4D87-AF79-EEE4CCDAFB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303181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5" name="Rectangle 47">
              <a:extLst>
                <a:ext uri="{FF2B5EF4-FFF2-40B4-BE49-F238E27FC236}">
                  <a16:creationId xmlns:a16="http://schemas.microsoft.com/office/drawing/2014/main" id="{884FE918-DF2E-4BBD-BA29-EFD76B76C4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378834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6" name="Rectangle 48">
              <a:extLst>
                <a:ext uri="{FF2B5EF4-FFF2-40B4-BE49-F238E27FC236}">
                  <a16:creationId xmlns:a16="http://schemas.microsoft.com/office/drawing/2014/main" id="{5D1DF63D-CB94-469A-B25E-62FDE89DAF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454487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7" name="Rectangle 48">
              <a:extLst>
                <a:ext uri="{FF2B5EF4-FFF2-40B4-BE49-F238E27FC236}">
                  <a16:creationId xmlns:a16="http://schemas.microsoft.com/office/drawing/2014/main" id="{8B5A526D-CA45-4058-A6DC-D30599AADD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529870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8" name="Rectangle 48">
              <a:extLst>
                <a:ext uri="{FF2B5EF4-FFF2-40B4-BE49-F238E27FC236}">
                  <a16:creationId xmlns:a16="http://schemas.microsoft.com/office/drawing/2014/main" id="{D7AD4DDD-7CD3-4B84-B4C6-C04AFA3BD9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529870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9" name="Rectangle 48">
              <a:extLst>
                <a:ext uri="{FF2B5EF4-FFF2-40B4-BE49-F238E27FC236}">
                  <a16:creationId xmlns:a16="http://schemas.microsoft.com/office/drawing/2014/main" id="{ECB9D731-2E0F-45BC-BDD5-92224B8533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940" y="6053528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0" name="Rectangle 48">
              <a:extLst>
                <a:ext uri="{FF2B5EF4-FFF2-40B4-BE49-F238E27FC236}">
                  <a16:creationId xmlns:a16="http://schemas.microsoft.com/office/drawing/2014/main" id="{10616242-B629-4991-A50F-E2B2837A58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541" y="6053528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1" name="Rektangel 360">
              <a:extLst>
                <a:ext uri="{FF2B5EF4-FFF2-40B4-BE49-F238E27FC236}">
                  <a16:creationId xmlns:a16="http://schemas.microsoft.com/office/drawing/2014/main" id="{13BA9415-F293-404A-8BF1-4A685F3FC0E3}"/>
                </a:ext>
              </a:extLst>
            </p:cNvPr>
            <p:cNvSpPr/>
            <p:nvPr/>
          </p:nvSpPr>
          <p:spPr>
            <a:xfrm>
              <a:off x="9436149" y="762225"/>
              <a:ext cx="2623827" cy="60497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800"/>
            </a:p>
          </p:txBody>
        </p:sp>
        <p:sp>
          <p:nvSpPr>
            <p:cNvPr id="362" name="Rectangle 114">
              <a:extLst>
                <a:ext uri="{FF2B5EF4-FFF2-40B4-BE49-F238E27FC236}">
                  <a16:creationId xmlns:a16="http://schemas.microsoft.com/office/drawing/2014/main" id="{8E6212D2-3D38-4E6D-BBC6-347EB0B10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3935" y="5305651"/>
              <a:ext cx="2623826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Aktiviteter: Hvem gør hvad, hvornår</a:t>
              </a:r>
            </a:p>
          </p:txBody>
        </p:sp>
        <p:sp>
          <p:nvSpPr>
            <p:cNvPr id="363" name="Rectangle 48">
              <a:extLst>
                <a:ext uri="{FF2B5EF4-FFF2-40B4-BE49-F238E27FC236}">
                  <a16:creationId xmlns:a16="http://schemas.microsoft.com/office/drawing/2014/main" id="{9E56C9F6-B0DE-4847-9E99-A0221824BA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011" y="934862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4" name="Rectangle 48">
              <a:extLst>
                <a:ext uri="{FF2B5EF4-FFF2-40B4-BE49-F238E27FC236}">
                  <a16:creationId xmlns:a16="http://schemas.microsoft.com/office/drawing/2014/main" id="{627049E8-5B24-4D40-99CA-F24BF0296A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801" y="934862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5" name="Rectangle 48">
              <a:extLst>
                <a:ext uri="{FF2B5EF4-FFF2-40B4-BE49-F238E27FC236}">
                  <a16:creationId xmlns:a16="http://schemas.microsoft.com/office/drawing/2014/main" id="{12E57CE9-9CEC-47C4-9187-7C7A9C229F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181" y="1617591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6" name="Rectangle 48">
              <a:extLst>
                <a:ext uri="{FF2B5EF4-FFF2-40B4-BE49-F238E27FC236}">
                  <a16:creationId xmlns:a16="http://schemas.microsoft.com/office/drawing/2014/main" id="{626CCDFB-7D97-48F1-8C50-1B95CA6F0F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971" y="1617591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7" name="Rectangle 48">
              <a:extLst>
                <a:ext uri="{FF2B5EF4-FFF2-40B4-BE49-F238E27FC236}">
                  <a16:creationId xmlns:a16="http://schemas.microsoft.com/office/drawing/2014/main" id="{D63EAB66-2170-4AC5-ADA7-21DB109E1A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011" y="2400514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8" name="Rectangle 48">
              <a:extLst>
                <a:ext uri="{FF2B5EF4-FFF2-40B4-BE49-F238E27FC236}">
                  <a16:creationId xmlns:a16="http://schemas.microsoft.com/office/drawing/2014/main" id="{AAAB5881-8F05-4366-BFBF-B47A682710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801" y="2400514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9" name="Rectangle 48">
              <a:extLst>
                <a:ext uri="{FF2B5EF4-FFF2-40B4-BE49-F238E27FC236}">
                  <a16:creationId xmlns:a16="http://schemas.microsoft.com/office/drawing/2014/main" id="{CF6B728E-64C3-4D12-BF0F-294550E8BD9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181" y="3110700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0" name="Rectangle 48">
              <a:extLst>
                <a:ext uri="{FF2B5EF4-FFF2-40B4-BE49-F238E27FC236}">
                  <a16:creationId xmlns:a16="http://schemas.microsoft.com/office/drawing/2014/main" id="{334005DF-DF12-4852-A538-EC000898BF0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971" y="3110700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1" name="Rectangle 114">
              <a:extLst>
                <a:ext uri="{FF2B5EF4-FFF2-40B4-BE49-F238E27FC236}">
                  <a16:creationId xmlns:a16="http://schemas.microsoft.com/office/drawing/2014/main" id="{44468E7A-2730-453F-82F8-D4ED0A2CC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6383" y="768088"/>
              <a:ext cx="2615580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>
                  <a:solidFill>
                    <a:srgbClr val="FFFFFF"/>
                  </a:solidFill>
                  <a:latin typeface="+mn-lt"/>
                </a:rPr>
                <a:t>Interessenter</a:t>
              </a:r>
            </a:p>
          </p:txBody>
        </p:sp>
        <p:sp>
          <p:nvSpPr>
            <p:cNvPr id="372" name="Rectangle 114">
              <a:extLst>
                <a:ext uri="{FF2B5EF4-FFF2-40B4-BE49-F238E27FC236}">
                  <a16:creationId xmlns:a16="http://schemas.microsoft.com/office/drawing/2014/main" id="{1DC9383A-7101-40BC-9175-05816579B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0528" y="2277985"/>
              <a:ext cx="262193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Projektets risici</a:t>
              </a:r>
            </a:p>
          </p:txBody>
        </p:sp>
        <p:sp>
          <p:nvSpPr>
            <p:cNvPr id="373" name="Rectangle 114">
              <a:extLst>
                <a:ext uri="{FF2B5EF4-FFF2-40B4-BE49-F238E27FC236}">
                  <a16:creationId xmlns:a16="http://schemas.microsoft.com/office/drawing/2014/main" id="{665DE2AE-CE6E-434D-A3AF-0CFDC5422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1075" y="3801084"/>
              <a:ext cx="262193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Udestående opgaver</a:t>
              </a:r>
            </a:p>
          </p:txBody>
        </p:sp>
        <p:sp>
          <p:nvSpPr>
            <p:cNvPr id="374" name="Text Box 123">
              <a:extLst>
                <a:ext uri="{FF2B5EF4-FFF2-40B4-BE49-F238E27FC236}">
                  <a16:creationId xmlns:a16="http://schemas.microsoft.com/office/drawing/2014/main" id="{C59EF812-2A80-41B1-AD13-E058593B5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1564" y="2173013"/>
              <a:ext cx="1447414" cy="7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Medvirken</a:t>
              </a:r>
            </a:p>
          </p:txBody>
        </p:sp>
        <p:sp>
          <p:nvSpPr>
            <p:cNvPr id="375" name="Text Box 124">
              <a:extLst>
                <a:ext uri="{FF2B5EF4-FFF2-40B4-BE49-F238E27FC236}">
                  <a16:creationId xmlns:a16="http://schemas.microsoft.com/office/drawing/2014/main" id="{29889AC7-0284-4E88-8AA4-4615E8863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067131" y="1549307"/>
              <a:ext cx="900113" cy="982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Indflydelse</a:t>
              </a:r>
            </a:p>
          </p:txBody>
        </p:sp>
        <p:sp>
          <p:nvSpPr>
            <p:cNvPr id="376" name="Text Box 122">
              <a:extLst>
                <a:ext uri="{FF2B5EF4-FFF2-40B4-BE49-F238E27FC236}">
                  <a16:creationId xmlns:a16="http://schemas.microsoft.com/office/drawing/2014/main" id="{9D8AF6A8-9B0D-4915-B5C7-63ADBED61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144915" y="3051981"/>
              <a:ext cx="744545" cy="9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Konsekvens </a:t>
              </a:r>
            </a:p>
          </p:txBody>
        </p:sp>
        <p:sp>
          <p:nvSpPr>
            <p:cNvPr id="377" name="Text Box 121">
              <a:extLst>
                <a:ext uri="{FF2B5EF4-FFF2-40B4-BE49-F238E27FC236}">
                  <a16:creationId xmlns:a16="http://schemas.microsoft.com/office/drawing/2014/main" id="{36EC941B-C7A8-4ADA-BCB7-A1EBCC60F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68246" y="3672463"/>
              <a:ext cx="1384104" cy="102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Sandsynlighed</a:t>
              </a:r>
            </a:p>
          </p:txBody>
        </p:sp>
      </p:grpSp>
      <p:sp>
        <p:nvSpPr>
          <p:cNvPr id="379" name="Rectangle 214">
            <a:extLst>
              <a:ext uri="{FF2B5EF4-FFF2-40B4-BE49-F238E27FC236}">
                <a16:creationId xmlns:a16="http://schemas.microsoft.com/office/drawing/2014/main" id="{4AC41C66-0072-40D0-A1CE-BF488DF3B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2" y="5324472"/>
            <a:ext cx="2599463" cy="148748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Hvad?</a:t>
            </a:r>
          </a:p>
        </p:txBody>
      </p:sp>
      <p:sp>
        <p:nvSpPr>
          <p:cNvPr id="380" name="Rectangle 16">
            <a:extLst>
              <a:ext uri="{FF2B5EF4-FFF2-40B4-BE49-F238E27FC236}">
                <a16:creationId xmlns:a16="http://schemas.microsoft.com/office/drawing/2014/main" id="{E4875B08-D74A-4823-866C-1B501DCD4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4" y="420462"/>
            <a:ext cx="2603718" cy="74793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  <a:buFont typeface="Wingdings" panose="05000000000000000000" pitchFamily="2" charset="2"/>
              <a:buChar char="§"/>
            </a:pPr>
            <a:endParaRPr lang="en-GB" altLang="da-DK" sz="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81" name="Rectangle 210">
            <a:extLst>
              <a:ext uri="{FF2B5EF4-FFF2-40B4-BE49-F238E27FC236}">
                <a16:creationId xmlns:a16="http://schemas.microsoft.com/office/drawing/2014/main" id="{B08FA4A7-6DDB-4EFC-8A3D-C61A6C9B3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" y="2303585"/>
            <a:ext cx="2599462" cy="150006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Hvorfor?</a:t>
            </a:r>
          </a:p>
        </p:txBody>
      </p:sp>
      <p:sp>
        <p:nvSpPr>
          <p:cNvPr id="382" name="Rectangle 213">
            <a:extLst>
              <a:ext uri="{FF2B5EF4-FFF2-40B4-BE49-F238E27FC236}">
                <a16:creationId xmlns:a16="http://schemas.microsoft.com/office/drawing/2014/main" id="{6A3FFBE1-03AF-40CB-A10B-3BA578F28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" y="3812964"/>
            <a:ext cx="2599462" cy="151150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 godt?</a:t>
            </a:r>
          </a:p>
        </p:txBody>
      </p:sp>
      <p:sp>
        <p:nvSpPr>
          <p:cNvPr id="383" name="Rectangle 210">
            <a:extLst>
              <a:ext uri="{FF2B5EF4-FFF2-40B4-BE49-F238E27FC236}">
                <a16:creationId xmlns:a16="http://schemas.microsoft.com/office/drawing/2014/main" id="{E7B8C207-9096-45AA-A8D7-C877E8EBA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" y="1279172"/>
            <a:ext cx="2599462" cy="102441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Hvem?</a:t>
            </a:r>
          </a:p>
        </p:txBody>
      </p:sp>
      <p:sp>
        <p:nvSpPr>
          <p:cNvPr id="384" name="Rectangle 8">
            <a:extLst>
              <a:ext uri="{FF2B5EF4-FFF2-40B4-BE49-F238E27FC236}">
                <a16:creationId xmlns:a16="http://schemas.microsoft.com/office/drawing/2014/main" id="{A9785D8A-50FB-4FFA-B79B-C15FD05B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7" y="78239"/>
            <a:ext cx="2603234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85" name="Rectangle 114">
            <a:extLst>
              <a:ext uri="{FF2B5EF4-FFF2-40B4-BE49-F238E27FC236}">
                <a16:creationId xmlns:a16="http://schemas.microsoft.com/office/drawing/2014/main" id="{6E44B9F3-48B9-446D-BCA7-C4EF253A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92" y="1167404"/>
            <a:ext cx="2610312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chemeClr val="bg1"/>
                </a:solidFill>
                <a:latin typeface="+mn-lt"/>
              </a:rPr>
              <a:t>Målgruppe og interessenter</a:t>
            </a:r>
          </a:p>
        </p:txBody>
      </p:sp>
      <p:sp>
        <p:nvSpPr>
          <p:cNvPr id="386" name="Rectangle 114">
            <a:extLst>
              <a:ext uri="{FF2B5EF4-FFF2-40B4-BE49-F238E27FC236}">
                <a16:creationId xmlns:a16="http://schemas.microsoft.com/office/drawing/2014/main" id="{B9AD8F12-DEDD-4BB0-9254-076D7EB0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8" y="2268078"/>
            <a:ext cx="2610312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Formål</a:t>
            </a:r>
          </a:p>
        </p:txBody>
      </p:sp>
      <p:sp>
        <p:nvSpPr>
          <p:cNvPr id="387" name="Rectangle 114">
            <a:extLst>
              <a:ext uri="{FF2B5EF4-FFF2-40B4-BE49-F238E27FC236}">
                <a16:creationId xmlns:a16="http://schemas.microsoft.com/office/drawing/2014/main" id="{103A9320-19AA-4DF8-A002-427C7221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8" y="3773849"/>
            <a:ext cx="2610312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Succeskriterier</a:t>
            </a:r>
          </a:p>
        </p:txBody>
      </p:sp>
      <p:sp>
        <p:nvSpPr>
          <p:cNvPr id="388" name="Rectangle 114">
            <a:extLst>
              <a:ext uri="{FF2B5EF4-FFF2-40B4-BE49-F238E27FC236}">
                <a16:creationId xmlns:a16="http://schemas.microsoft.com/office/drawing/2014/main" id="{D079EBB8-B932-482A-BFE2-A56CE5CDB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5" y="5292878"/>
            <a:ext cx="2605577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Leverancer</a:t>
            </a:r>
          </a:p>
        </p:txBody>
      </p:sp>
      <p:sp>
        <p:nvSpPr>
          <p:cNvPr id="389" name="Tekstfelt 388">
            <a:extLst>
              <a:ext uri="{FF2B5EF4-FFF2-40B4-BE49-F238E27FC236}">
                <a16:creationId xmlns:a16="http://schemas.microsoft.com/office/drawing/2014/main" id="{1B38D6FE-7AFB-4468-8583-419AC761FAAE}"/>
              </a:ext>
            </a:extLst>
          </p:cNvPr>
          <p:cNvSpPr txBox="1"/>
          <p:nvPr/>
        </p:nvSpPr>
        <p:spPr>
          <a:xfrm>
            <a:off x="2006" y="39951"/>
            <a:ext cx="42242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        Uge</a:t>
            </a:r>
          </a:p>
        </p:txBody>
      </p:sp>
      <p:sp>
        <p:nvSpPr>
          <p:cNvPr id="390" name="Tekstfelt 389">
            <a:extLst>
              <a:ext uri="{FF2B5EF4-FFF2-40B4-BE49-F238E27FC236}">
                <a16:creationId xmlns:a16="http://schemas.microsoft.com/office/drawing/2014/main" id="{473DF7D0-8639-4DE1-91EB-67BF4B89D6F9}"/>
              </a:ext>
            </a:extLst>
          </p:cNvPr>
          <p:cNvSpPr txBox="1"/>
          <p:nvPr/>
        </p:nvSpPr>
        <p:spPr>
          <a:xfrm>
            <a:off x="5764" y="386222"/>
            <a:ext cx="85908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Projektteam 		                                       Projektdeltagere                    Dag          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         Dag	                                Dag                                          </a:t>
            </a:r>
            <a:r>
              <a:rPr lang="da-DK" sz="800" b="1" dirty="0" err="1"/>
              <a:t>Dag</a:t>
            </a:r>
            <a:endParaRPr lang="da-DK" sz="800" b="1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0A7EC6C-86BA-7B9D-A451-A4154D3C6066}"/>
              </a:ext>
            </a:extLst>
          </p:cNvPr>
          <p:cNvSpPr txBox="1"/>
          <p:nvPr/>
        </p:nvSpPr>
        <p:spPr>
          <a:xfrm>
            <a:off x="107217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17109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 197">
            <a:extLst>
              <a:ext uri="{FF2B5EF4-FFF2-40B4-BE49-F238E27FC236}">
                <a16:creationId xmlns:a16="http://schemas.microsoft.com/office/drawing/2014/main" id="{CD257D11-B0AD-48BF-8895-35BECD7D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566" y="420462"/>
            <a:ext cx="1093029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6" name="Rectangle 198">
            <a:extLst>
              <a:ext uri="{FF2B5EF4-FFF2-40B4-BE49-F238E27FC236}">
                <a16:creationId xmlns:a16="http://schemas.microsoft.com/office/drawing/2014/main" id="{BCED8736-0148-4DED-A13E-88018E867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283" y="420462"/>
            <a:ext cx="1093030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7" name="Rectangle 199">
            <a:extLst>
              <a:ext uri="{FF2B5EF4-FFF2-40B4-BE49-F238E27FC236}">
                <a16:creationId xmlns:a16="http://schemas.microsoft.com/office/drawing/2014/main" id="{FE876856-379A-4D7D-BEE5-08AD817D9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158" y="420462"/>
            <a:ext cx="109087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8" name="Rectangle 200">
            <a:extLst>
              <a:ext uri="{FF2B5EF4-FFF2-40B4-BE49-F238E27FC236}">
                <a16:creationId xmlns:a16="http://schemas.microsoft.com/office/drawing/2014/main" id="{9E558F3D-C789-4AF0-BFDB-FF6263E75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877" y="420462"/>
            <a:ext cx="1093029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9" name="Rectangle 43">
            <a:extLst>
              <a:ext uri="{FF2B5EF4-FFF2-40B4-BE49-F238E27FC236}">
                <a16:creationId xmlns:a16="http://schemas.microsoft.com/office/drawing/2014/main" id="{3C693105-FB2D-4947-802C-6D22DC9DA56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0" name="Rectangle 44">
            <a:extLst>
              <a:ext uri="{FF2B5EF4-FFF2-40B4-BE49-F238E27FC236}">
                <a16:creationId xmlns:a16="http://schemas.microsoft.com/office/drawing/2014/main" id="{A1B73841-591A-4279-8789-E12AE5BB9A4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1" name="Rectangle 45">
            <a:extLst>
              <a:ext uri="{FF2B5EF4-FFF2-40B4-BE49-F238E27FC236}">
                <a16:creationId xmlns:a16="http://schemas.microsoft.com/office/drawing/2014/main" id="{6090FD64-CCA8-468A-A7DC-FF71663D53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2" name="Rectangle 46">
            <a:extLst>
              <a:ext uri="{FF2B5EF4-FFF2-40B4-BE49-F238E27FC236}">
                <a16:creationId xmlns:a16="http://schemas.microsoft.com/office/drawing/2014/main" id="{093ED26D-E059-45B2-AA14-5913E30D91E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3" name="Rectangle 47">
            <a:extLst>
              <a:ext uri="{FF2B5EF4-FFF2-40B4-BE49-F238E27FC236}">
                <a16:creationId xmlns:a16="http://schemas.microsoft.com/office/drawing/2014/main" id="{C8084491-FA42-4676-A00D-2049A1512A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4" name="Rectangle 48">
            <a:extLst>
              <a:ext uri="{FF2B5EF4-FFF2-40B4-BE49-F238E27FC236}">
                <a16:creationId xmlns:a16="http://schemas.microsoft.com/office/drawing/2014/main" id="{90F63B0A-7EBC-426E-8C16-D6AC59EF54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5" name="Rectangle 43">
            <a:extLst>
              <a:ext uri="{FF2B5EF4-FFF2-40B4-BE49-F238E27FC236}">
                <a16:creationId xmlns:a16="http://schemas.microsoft.com/office/drawing/2014/main" id="{9619979B-D8BF-4433-9184-461141F28C5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7622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6" name="Rectangle 44">
            <a:extLst>
              <a:ext uri="{FF2B5EF4-FFF2-40B4-BE49-F238E27FC236}">
                <a16:creationId xmlns:a16="http://schemas.microsoft.com/office/drawing/2014/main" id="{E8B4899F-B0D8-460C-87E7-90856B91CF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7" name="Rectangle 45">
            <a:extLst>
              <a:ext uri="{FF2B5EF4-FFF2-40B4-BE49-F238E27FC236}">
                <a16:creationId xmlns:a16="http://schemas.microsoft.com/office/drawing/2014/main" id="{6AA0E278-D42E-4D90-8FEE-A16A742D1C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8" name="Rectangle 46">
            <a:extLst>
              <a:ext uri="{FF2B5EF4-FFF2-40B4-BE49-F238E27FC236}">
                <a16:creationId xmlns:a16="http://schemas.microsoft.com/office/drawing/2014/main" id="{49A9DC39-DC07-49C5-8A26-3C0D4B27A90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9" name="Rectangle 47">
            <a:extLst>
              <a:ext uri="{FF2B5EF4-FFF2-40B4-BE49-F238E27FC236}">
                <a16:creationId xmlns:a16="http://schemas.microsoft.com/office/drawing/2014/main" id="{098624E4-AC06-4CAA-9DDC-F838543D87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0" name="Rectangle 48">
            <a:extLst>
              <a:ext uri="{FF2B5EF4-FFF2-40B4-BE49-F238E27FC236}">
                <a16:creationId xmlns:a16="http://schemas.microsoft.com/office/drawing/2014/main" id="{9E281A93-18D0-4EA3-83E1-50CE968607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7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5" name="Rectangle 8">
            <a:extLst>
              <a:ext uri="{FF2B5EF4-FFF2-40B4-BE49-F238E27FC236}">
                <a16:creationId xmlns:a16="http://schemas.microsoft.com/office/drawing/2014/main" id="{92850117-B336-42A4-9A10-46B882E2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5846" y="420462"/>
            <a:ext cx="109087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6" name="Rectangle 43">
            <a:extLst>
              <a:ext uri="{FF2B5EF4-FFF2-40B4-BE49-F238E27FC236}">
                <a16:creationId xmlns:a16="http://schemas.microsoft.com/office/drawing/2014/main" id="{A6314887-6701-4EB4-AFE0-BE7599C0C5E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7" name="Rectangle 44">
            <a:extLst>
              <a:ext uri="{FF2B5EF4-FFF2-40B4-BE49-F238E27FC236}">
                <a16:creationId xmlns:a16="http://schemas.microsoft.com/office/drawing/2014/main" id="{0ADEA5F3-2D4C-4082-A323-E09701D66BA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8" name="Rectangle 45">
            <a:extLst>
              <a:ext uri="{FF2B5EF4-FFF2-40B4-BE49-F238E27FC236}">
                <a16:creationId xmlns:a16="http://schemas.microsoft.com/office/drawing/2014/main" id="{F83DF141-5AE1-4C72-ACB0-63D65E3725E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9" name="Rectangle 46">
            <a:extLst>
              <a:ext uri="{FF2B5EF4-FFF2-40B4-BE49-F238E27FC236}">
                <a16:creationId xmlns:a16="http://schemas.microsoft.com/office/drawing/2014/main" id="{3B78D1D6-47D6-4742-A609-6E03B95E15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0" name="Rectangle 47">
            <a:extLst>
              <a:ext uri="{FF2B5EF4-FFF2-40B4-BE49-F238E27FC236}">
                <a16:creationId xmlns:a16="http://schemas.microsoft.com/office/drawing/2014/main" id="{D8CC0706-E4A7-4CBB-BA25-A9677976DB9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1" name="Rectangle 48">
            <a:extLst>
              <a:ext uri="{FF2B5EF4-FFF2-40B4-BE49-F238E27FC236}">
                <a16:creationId xmlns:a16="http://schemas.microsoft.com/office/drawing/2014/main" id="{2DF6BAAF-238B-49C2-8F36-E0496FEF945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2" name="Rectangle 48">
            <a:extLst>
              <a:ext uri="{FF2B5EF4-FFF2-40B4-BE49-F238E27FC236}">
                <a16:creationId xmlns:a16="http://schemas.microsoft.com/office/drawing/2014/main" id="{ADA78D43-7EDD-413F-83AB-9753938ABD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286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3" name="Rectangle 48">
            <a:extLst>
              <a:ext uri="{FF2B5EF4-FFF2-40B4-BE49-F238E27FC236}">
                <a16:creationId xmlns:a16="http://schemas.microsoft.com/office/drawing/2014/main" id="{655E8FC5-A2D7-4019-9388-EA284E9A06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15428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1" name="Rectangle 48">
            <a:extLst>
              <a:ext uri="{FF2B5EF4-FFF2-40B4-BE49-F238E27FC236}">
                <a16:creationId xmlns:a16="http://schemas.microsoft.com/office/drawing/2014/main" id="{B4ECDC68-C1DE-4B96-9F60-AA4F29BAF95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816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2" name="Rectangle 48">
            <a:extLst>
              <a:ext uri="{FF2B5EF4-FFF2-40B4-BE49-F238E27FC236}">
                <a16:creationId xmlns:a16="http://schemas.microsoft.com/office/drawing/2014/main" id="{38E175E1-A638-4AF3-9E8E-CA698F40A9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348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3" name="Rectangle 48">
            <a:extLst>
              <a:ext uri="{FF2B5EF4-FFF2-40B4-BE49-F238E27FC236}">
                <a16:creationId xmlns:a16="http://schemas.microsoft.com/office/drawing/2014/main" id="{2AB2A235-A1E5-4270-B620-6E5BCDA3A5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04958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4" name="Rectangle 48">
            <a:extLst>
              <a:ext uri="{FF2B5EF4-FFF2-40B4-BE49-F238E27FC236}">
                <a16:creationId xmlns:a16="http://schemas.microsoft.com/office/drawing/2014/main" id="{0F08C6F7-05A1-423B-B39B-FD1A493BB50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094491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5" name="Rectangle 43">
            <a:extLst>
              <a:ext uri="{FF2B5EF4-FFF2-40B4-BE49-F238E27FC236}">
                <a16:creationId xmlns:a16="http://schemas.microsoft.com/office/drawing/2014/main" id="{1B1C2861-F734-4AC0-ABA2-68F673FD8AA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6" name="Rectangle 44">
            <a:extLst>
              <a:ext uri="{FF2B5EF4-FFF2-40B4-BE49-F238E27FC236}">
                <a16:creationId xmlns:a16="http://schemas.microsoft.com/office/drawing/2014/main" id="{FE64A17D-2566-45EA-A938-7C81E7309B5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7" name="Rectangle 45">
            <a:extLst>
              <a:ext uri="{FF2B5EF4-FFF2-40B4-BE49-F238E27FC236}">
                <a16:creationId xmlns:a16="http://schemas.microsoft.com/office/drawing/2014/main" id="{4889F269-A80A-45F3-9356-7189A9CF49D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8" name="Rectangle 46">
            <a:extLst>
              <a:ext uri="{FF2B5EF4-FFF2-40B4-BE49-F238E27FC236}">
                <a16:creationId xmlns:a16="http://schemas.microsoft.com/office/drawing/2014/main" id="{EEF254B0-3411-499D-829A-45604C65A5B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9" name="Rectangle 47">
            <a:extLst>
              <a:ext uri="{FF2B5EF4-FFF2-40B4-BE49-F238E27FC236}">
                <a16:creationId xmlns:a16="http://schemas.microsoft.com/office/drawing/2014/main" id="{2B26C0B1-9A32-4D01-B676-67FB4F9B9F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0" name="Rectangle 48">
            <a:extLst>
              <a:ext uri="{FF2B5EF4-FFF2-40B4-BE49-F238E27FC236}">
                <a16:creationId xmlns:a16="http://schemas.microsoft.com/office/drawing/2014/main" id="{08CC2951-E1F2-4ACE-8979-F03F3FE9F6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1" name="Rectangle 43">
            <a:extLst>
              <a:ext uri="{FF2B5EF4-FFF2-40B4-BE49-F238E27FC236}">
                <a16:creationId xmlns:a16="http://schemas.microsoft.com/office/drawing/2014/main" id="{36AE0576-7A6E-4074-86B6-9F219F9CFE4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762227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2" name="Rectangle 44">
            <a:extLst>
              <a:ext uri="{FF2B5EF4-FFF2-40B4-BE49-F238E27FC236}">
                <a16:creationId xmlns:a16="http://schemas.microsoft.com/office/drawing/2014/main" id="{E1625E88-DBD5-493C-A8CA-1A8B34774F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151875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3" name="Rectangle 45">
            <a:extLst>
              <a:ext uri="{FF2B5EF4-FFF2-40B4-BE49-F238E27FC236}">
                <a16:creationId xmlns:a16="http://schemas.microsoft.com/office/drawing/2014/main" id="{39BF6E95-F529-468F-80F0-DEA23176508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2275286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4" name="Rectangle 46">
            <a:extLst>
              <a:ext uri="{FF2B5EF4-FFF2-40B4-BE49-F238E27FC236}">
                <a16:creationId xmlns:a16="http://schemas.microsoft.com/office/drawing/2014/main" id="{D0A22546-2D41-487F-9983-B6C8A17D39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303181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5" name="Rectangle 47">
            <a:extLst>
              <a:ext uri="{FF2B5EF4-FFF2-40B4-BE49-F238E27FC236}">
                <a16:creationId xmlns:a16="http://schemas.microsoft.com/office/drawing/2014/main" id="{6C27CB4D-6388-4239-8E3C-BE1145CFC09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3788345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6" name="Rectangle 48">
            <a:extLst>
              <a:ext uri="{FF2B5EF4-FFF2-40B4-BE49-F238E27FC236}">
                <a16:creationId xmlns:a16="http://schemas.microsoft.com/office/drawing/2014/main" id="{81DE13A3-F2AA-4CFF-A256-A11F8F9CC39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454487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7" name="Rectangle 48">
            <a:extLst>
              <a:ext uri="{FF2B5EF4-FFF2-40B4-BE49-F238E27FC236}">
                <a16:creationId xmlns:a16="http://schemas.microsoft.com/office/drawing/2014/main" id="{74BF6F3A-3134-465C-82B3-0A739275A8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3878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8" name="Rectangle 48">
            <a:extLst>
              <a:ext uri="{FF2B5EF4-FFF2-40B4-BE49-F238E27FC236}">
                <a16:creationId xmlns:a16="http://schemas.microsoft.com/office/drawing/2014/main" id="{282D323D-5A4D-4772-A591-7972203BFB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411" y="5298703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9" name="Rectangle 48">
            <a:extLst>
              <a:ext uri="{FF2B5EF4-FFF2-40B4-BE49-F238E27FC236}">
                <a16:creationId xmlns:a16="http://schemas.microsoft.com/office/drawing/2014/main" id="{50749872-E5DD-4E06-8FE6-B747E801D3D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4020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0" name="Rectangle 48">
            <a:extLst>
              <a:ext uri="{FF2B5EF4-FFF2-40B4-BE49-F238E27FC236}">
                <a16:creationId xmlns:a16="http://schemas.microsoft.com/office/drawing/2014/main" id="{20903382-A3B1-41CF-AED8-6C77F109B42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3554" y="6053528"/>
            <a:ext cx="1092208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4" name="Rektangel 303">
            <a:extLst>
              <a:ext uri="{FF2B5EF4-FFF2-40B4-BE49-F238E27FC236}">
                <a16:creationId xmlns:a16="http://schemas.microsoft.com/office/drawing/2014/main" id="{B4DF73FE-AB18-411D-9DBD-D2E5B35C7643}"/>
              </a:ext>
            </a:extLst>
          </p:cNvPr>
          <p:cNvSpPr/>
          <p:nvPr/>
        </p:nvSpPr>
        <p:spPr>
          <a:xfrm>
            <a:off x="3908590" y="75529"/>
            <a:ext cx="5457030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5" name="Rectangle 8">
            <a:extLst>
              <a:ext uri="{FF2B5EF4-FFF2-40B4-BE49-F238E27FC236}">
                <a16:creationId xmlns:a16="http://schemas.microsoft.com/office/drawing/2014/main" id="{CB552A49-D57E-40E0-BDA5-0402B4EB1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270" y="420462"/>
            <a:ext cx="109087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6" name="Rectangle 43">
            <a:extLst>
              <a:ext uri="{FF2B5EF4-FFF2-40B4-BE49-F238E27FC236}">
                <a16:creationId xmlns:a16="http://schemas.microsoft.com/office/drawing/2014/main" id="{F14C50BF-0A97-460D-91F8-598B4652DB5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762227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7" name="Rectangle 44">
            <a:extLst>
              <a:ext uri="{FF2B5EF4-FFF2-40B4-BE49-F238E27FC236}">
                <a16:creationId xmlns:a16="http://schemas.microsoft.com/office/drawing/2014/main" id="{B4205832-29E0-4954-9BB8-971AE31A1CC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1518756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8" name="Rectangle 45">
            <a:extLst>
              <a:ext uri="{FF2B5EF4-FFF2-40B4-BE49-F238E27FC236}">
                <a16:creationId xmlns:a16="http://schemas.microsoft.com/office/drawing/2014/main" id="{F5881CA5-D3B1-4FF8-9A37-756C630C06F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2275286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9" name="Rectangle 46">
            <a:extLst>
              <a:ext uri="{FF2B5EF4-FFF2-40B4-BE49-F238E27FC236}">
                <a16:creationId xmlns:a16="http://schemas.microsoft.com/office/drawing/2014/main" id="{7A969A75-1D2B-4FFD-A1F5-CE9FADAAAA5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3031815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0" name="Rectangle 47">
            <a:extLst>
              <a:ext uri="{FF2B5EF4-FFF2-40B4-BE49-F238E27FC236}">
                <a16:creationId xmlns:a16="http://schemas.microsoft.com/office/drawing/2014/main" id="{DF8D0272-804A-4625-B1D5-161F6888B2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3788345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1" name="Rectangle 48">
            <a:extLst>
              <a:ext uri="{FF2B5EF4-FFF2-40B4-BE49-F238E27FC236}">
                <a16:creationId xmlns:a16="http://schemas.microsoft.com/office/drawing/2014/main" id="{02E42760-ED09-4824-A693-C78EA5F4476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4544873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2" name="Rectangle 48">
            <a:extLst>
              <a:ext uri="{FF2B5EF4-FFF2-40B4-BE49-F238E27FC236}">
                <a16:creationId xmlns:a16="http://schemas.microsoft.com/office/drawing/2014/main" id="{E1EEC17B-8FB0-4CAA-BEF8-F8FC867268D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709" y="5298703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3" name="Rectangle 48">
            <a:extLst>
              <a:ext uri="{FF2B5EF4-FFF2-40B4-BE49-F238E27FC236}">
                <a16:creationId xmlns:a16="http://schemas.microsoft.com/office/drawing/2014/main" id="{B7F0BAE1-0A61-4004-942E-AFF4B54EED2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55851" y="6053528"/>
            <a:ext cx="1092208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4" name="Rectangle 8">
            <a:extLst>
              <a:ext uri="{FF2B5EF4-FFF2-40B4-BE49-F238E27FC236}">
                <a16:creationId xmlns:a16="http://schemas.microsoft.com/office/drawing/2014/main" id="{E7458AD6-DE1C-4741-B95D-C07E7CDB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6269" y="74613"/>
            <a:ext cx="1090875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21DDA4F4-3771-4CF5-B890-2287621BD837}"/>
              </a:ext>
            </a:extLst>
          </p:cNvPr>
          <p:cNvGrpSpPr/>
          <p:nvPr/>
        </p:nvGrpSpPr>
        <p:grpSpPr>
          <a:xfrm>
            <a:off x="9455199" y="762225"/>
            <a:ext cx="2631612" cy="6049737"/>
            <a:chOff x="9436149" y="762225"/>
            <a:chExt cx="2631612" cy="6049737"/>
          </a:xfrm>
        </p:grpSpPr>
        <p:sp>
          <p:nvSpPr>
            <p:cNvPr id="345" name="Rectangle 43">
              <a:extLst>
                <a:ext uri="{FF2B5EF4-FFF2-40B4-BE49-F238E27FC236}">
                  <a16:creationId xmlns:a16="http://schemas.microsoft.com/office/drawing/2014/main" id="{8600747A-96D7-43E4-A3C6-FA8D561277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762227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6" name="Rectangle 44">
              <a:extLst>
                <a:ext uri="{FF2B5EF4-FFF2-40B4-BE49-F238E27FC236}">
                  <a16:creationId xmlns:a16="http://schemas.microsoft.com/office/drawing/2014/main" id="{0C941778-00B6-432F-93AF-227098A7162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151875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7" name="Rectangle 45">
              <a:extLst>
                <a:ext uri="{FF2B5EF4-FFF2-40B4-BE49-F238E27FC236}">
                  <a16:creationId xmlns:a16="http://schemas.microsoft.com/office/drawing/2014/main" id="{23DED7A9-8823-44FF-8C17-7DF71CB304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227528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8" name="Rectangle 46">
              <a:extLst>
                <a:ext uri="{FF2B5EF4-FFF2-40B4-BE49-F238E27FC236}">
                  <a16:creationId xmlns:a16="http://schemas.microsoft.com/office/drawing/2014/main" id="{AD107B8E-07BB-4DB1-A2B6-9CBF9A21A9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303181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9" name="Rectangle 47">
              <a:extLst>
                <a:ext uri="{FF2B5EF4-FFF2-40B4-BE49-F238E27FC236}">
                  <a16:creationId xmlns:a16="http://schemas.microsoft.com/office/drawing/2014/main" id="{BF2767B8-6A01-4666-983D-89488B4688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378834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0" name="Rectangle 48">
              <a:extLst>
                <a:ext uri="{FF2B5EF4-FFF2-40B4-BE49-F238E27FC236}">
                  <a16:creationId xmlns:a16="http://schemas.microsoft.com/office/drawing/2014/main" id="{B48593C7-52AB-483C-874E-3EADF8452F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454487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1" name="Rectangle 43">
              <a:extLst>
                <a:ext uri="{FF2B5EF4-FFF2-40B4-BE49-F238E27FC236}">
                  <a16:creationId xmlns:a16="http://schemas.microsoft.com/office/drawing/2014/main" id="{39BFCB9D-B7BC-4F0D-B747-3FA47F7F58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762227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2" name="Rectangle 44">
              <a:extLst>
                <a:ext uri="{FF2B5EF4-FFF2-40B4-BE49-F238E27FC236}">
                  <a16:creationId xmlns:a16="http://schemas.microsoft.com/office/drawing/2014/main" id="{FF3CFA02-789D-4166-A8C4-0B8E601BD5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151875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3" name="Rectangle 45">
              <a:extLst>
                <a:ext uri="{FF2B5EF4-FFF2-40B4-BE49-F238E27FC236}">
                  <a16:creationId xmlns:a16="http://schemas.microsoft.com/office/drawing/2014/main" id="{67285138-A48E-43CA-A6C4-9CA7284649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2275286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4" name="Rectangle 46">
              <a:extLst>
                <a:ext uri="{FF2B5EF4-FFF2-40B4-BE49-F238E27FC236}">
                  <a16:creationId xmlns:a16="http://schemas.microsoft.com/office/drawing/2014/main" id="{942EF16B-71AD-4D87-AF79-EEE4CCDAFB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303181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5" name="Rectangle 47">
              <a:extLst>
                <a:ext uri="{FF2B5EF4-FFF2-40B4-BE49-F238E27FC236}">
                  <a16:creationId xmlns:a16="http://schemas.microsoft.com/office/drawing/2014/main" id="{884FE918-DF2E-4BBD-BA29-EFD76B76C4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3788345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6" name="Rectangle 48">
              <a:extLst>
                <a:ext uri="{FF2B5EF4-FFF2-40B4-BE49-F238E27FC236}">
                  <a16:creationId xmlns:a16="http://schemas.microsoft.com/office/drawing/2014/main" id="{5D1DF63D-CB94-469A-B25E-62FDE89DAF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454487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7" name="Rectangle 48">
              <a:extLst>
                <a:ext uri="{FF2B5EF4-FFF2-40B4-BE49-F238E27FC236}">
                  <a16:creationId xmlns:a16="http://schemas.microsoft.com/office/drawing/2014/main" id="{8B5A526D-CA45-4058-A6DC-D30599AADD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770" y="529870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8" name="Rectangle 48">
              <a:extLst>
                <a:ext uri="{FF2B5EF4-FFF2-40B4-BE49-F238E27FC236}">
                  <a16:creationId xmlns:a16="http://schemas.microsoft.com/office/drawing/2014/main" id="{D7AD4DDD-7CD3-4B84-B4C6-C04AFA3BD9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371" y="5298703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59" name="Rectangle 48">
              <a:extLst>
                <a:ext uri="{FF2B5EF4-FFF2-40B4-BE49-F238E27FC236}">
                  <a16:creationId xmlns:a16="http://schemas.microsoft.com/office/drawing/2014/main" id="{ECB9D731-2E0F-45BC-BDD5-92224B8533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40940" y="6053528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0" name="Rectangle 48">
              <a:extLst>
                <a:ext uri="{FF2B5EF4-FFF2-40B4-BE49-F238E27FC236}">
                  <a16:creationId xmlns:a16="http://schemas.microsoft.com/office/drawing/2014/main" id="{10616242-B629-4991-A50F-E2B2837A58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5541" y="6053528"/>
              <a:ext cx="1307804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1" name="Rektangel 360">
              <a:extLst>
                <a:ext uri="{FF2B5EF4-FFF2-40B4-BE49-F238E27FC236}">
                  <a16:creationId xmlns:a16="http://schemas.microsoft.com/office/drawing/2014/main" id="{13BA9415-F293-404A-8BF1-4A685F3FC0E3}"/>
                </a:ext>
              </a:extLst>
            </p:cNvPr>
            <p:cNvSpPr/>
            <p:nvPr/>
          </p:nvSpPr>
          <p:spPr>
            <a:xfrm>
              <a:off x="9436149" y="762225"/>
              <a:ext cx="2623827" cy="60497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800"/>
            </a:p>
          </p:txBody>
        </p:sp>
        <p:sp>
          <p:nvSpPr>
            <p:cNvPr id="362" name="Rectangle 114">
              <a:extLst>
                <a:ext uri="{FF2B5EF4-FFF2-40B4-BE49-F238E27FC236}">
                  <a16:creationId xmlns:a16="http://schemas.microsoft.com/office/drawing/2014/main" id="{8E6212D2-3D38-4E6D-BBC6-347EB0B10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3935" y="5305651"/>
              <a:ext cx="2623826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Aktiviteter: Hvem gør hvad, hvornår</a:t>
              </a:r>
            </a:p>
          </p:txBody>
        </p:sp>
        <p:sp>
          <p:nvSpPr>
            <p:cNvPr id="363" name="Rectangle 48">
              <a:extLst>
                <a:ext uri="{FF2B5EF4-FFF2-40B4-BE49-F238E27FC236}">
                  <a16:creationId xmlns:a16="http://schemas.microsoft.com/office/drawing/2014/main" id="{9E56C9F6-B0DE-4847-9E99-A0221824BA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011" y="934862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4" name="Rectangle 48">
              <a:extLst>
                <a:ext uri="{FF2B5EF4-FFF2-40B4-BE49-F238E27FC236}">
                  <a16:creationId xmlns:a16="http://schemas.microsoft.com/office/drawing/2014/main" id="{627049E8-5B24-4D40-99CA-F24BF0296A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801" y="934862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5" name="Rectangle 48">
              <a:extLst>
                <a:ext uri="{FF2B5EF4-FFF2-40B4-BE49-F238E27FC236}">
                  <a16:creationId xmlns:a16="http://schemas.microsoft.com/office/drawing/2014/main" id="{12E57CE9-9CEC-47C4-9187-7C7A9C229F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181" y="1617591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6" name="Rectangle 48">
              <a:extLst>
                <a:ext uri="{FF2B5EF4-FFF2-40B4-BE49-F238E27FC236}">
                  <a16:creationId xmlns:a16="http://schemas.microsoft.com/office/drawing/2014/main" id="{626CCDFB-7D97-48F1-8C50-1B95CA6F0F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971" y="1617591"/>
              <a:ext cx="1312004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7" name="Rectangle 48">
              <a:extLst>
                <a:ext uri="{FF2B5EF4-FFF2-40B4-BE49-F238E27FC236}">
                  <a16:creationId xmlns:a16="http://schemas.microsoft.com/office/drawing/2014/main" id="{D63EAB66-2170-4AC5-ADA7-21DB109E1A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011" y="2400514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8" name="Rectangle 48">
              <a:extLst>
                <a:ext uri="{FF2B5EF4-FFF2-40B4-BE49-F238E27FC236}">
                  <a16:creationId xmlns:a16="http://schemas.microsoft.com/office/drawing/2014/main" id="{AAAB5881-8F05-4366-BFBF-B47A682710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801" y="2400514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9" name="Rectangle 48">
              <a:extLst>
                <a:ext uri="{FF2B5EF4-FFF2-40B4-BE49-F238E27FC236}">
                  <a16:creationId xmlns:a16="http://schemas.microsoft.com/office/drawing/2014/main" id="{CF6B728E-64C3-4D12-BF0F-294550E8BD9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439181" y="3110700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0" name="Rectangle 48">
              <a:extLst>
                <a:ext uri="{FF2B5EF4-FFF2-40B4-BE49-F238E27FC236}">
                  <a16:creationId xmlns:a16="http://schemas.microsoft.com/office/drawing/2014/main" id="{334005DF-DF12-4852-A538-EC000898BF0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747971" y="3110700"/>
              <a:ext cx="1312004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1" name="Rectangle 114">
              <a:extLst>
                <a:ext uri="{FF2B5EF4-FFF2-40B4-BE49-F238E27FC236}">
                  <a16:creationId xmlns:a16="http://schemas.microsoft.com/office/drawing/2014/main" id="{44468E7A-2730-453F-82F8-D4ED0A2CC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6383" y="768088"/>
              <a:ext cx="2615580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>
                  <a:solidFill>
                    <a:srgbClr val="FFFFFF"/>
                  </a:solidFill>
                  <a:latin typeface="+mn-lt"/>
                </a:rPr>
                <a:t>Interessenter</a:t>
              </a:r>
            </a:p>
          </p:txBody>
        </p:sp>
        <p:sp>
          <p:nvSpPr>
            <p:cNvPr id="372" name="Rectangle 114">
              <a:extLst>
                <a:ext uri="{FF2B5EF4-FFF2-40B4-BE49-F238E27FC236}">
                  <a16:creationId xmlns:a16="http://schemas.microsoft.com/office/drawing/2014/main" id="{1DC9383A-7101-40BC-9175-05816579B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0528" y="2277985"/>
              <a:ext cx="262193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Projektets risici</a:t>
              </a:r>
            </a:p>
          </p:txBody>
        </p:sp>
        <p:sp>
          <p:nvSpPr>
            <p:cNvPr id="373" name="Rectangle 114">
              <a:extLst>
                <a:ext uri="{FF2B5EF4-FFF2-40B4-BE49-F238E27FC236}">
                  <a16:creationId xmlns:a16="http://schemas.microsoft.com/office/drawing/2014/main" id="{665DE2AE-CE6E-434D-A3AF-0CFDC5422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1075" y="3801084"/>
              <a:ext cx="262193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Udestående opgaver</a:t>
              </a:r>
            </a:p>
          </p:txBody>
        </p:sp>
        <p:sp>
          <p:nvSpPr>
            <p:cNvPr id="374" name="Text Box 123">
              <a:extLst>
                <a:ext uri="{FF2B5EF4-FFF2-40B4-BE49-F238E27FC236}">
                  <a16:creationId xmlns:a16="http://schemas.microsoft.com/office/drawing/2014/main" id="{C59EF812-2A80-41B1-AD13-E058593B5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1564" y="2173013"/>
              <a:ext cx="1447414" cy="7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Medvirken</a:t>
              </a:r>
            </a:p>
          </p:txBody>
        </p:sp>
        <p:sp>
          <p:nvSpPr>
            <p:cNvPr id="375" name="Text Box 124">
              <a:extLst>
                <a:ext uri="{FF2B5EF4-FFF2-40B4-BE49-F238E27FC236}">
                  <a16:creationId xmlns:a16="http://schemas.microsoft.com/office/drawing/2014/main" id="{29889AC7-0284-4E88-8AA4-4615E8863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067131" y="1549307"/>
              <a:ext cx="900113" cy="982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Indflydelse</a:t>
              </a:r>
            </a:p>
          </p:txBody>
        </p:sp>
        <p:sp>
          <p:nvSpPr>
            <p:cNvPr id="376" name="Text Box 122">
              <a:extLst>
                <a:ext uri="{FF2B5EF4-FFF2-40B4-BE49-F238E27FC236}">
                  <a16:creationId xmlns:a16="http://schemas.microsoft.com/office/drawing/2014/main" id="{9D8AF6A8-9B0D-4915-B5C7-63ADBED61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144915" y="3051981"/>
              <a:ext cx="744545" cy="91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Konsekvens </a:t>
              </a:r>
            </a:p>
          </p:txBody>
        </p:sp>
        <p:sp>
          <p:nvSpPr>
            <p:cNvPr id="377" name="Text Box 121">
              <a:extLst>
                <a:ext uri="{FF2B5EF4-FFF2-40B4-BE49-F238E27FC236}">
                  <a16:creationId xmlns:a16="http://schemas.microsoft.com/office/drawing/2014/main" id="{36EC941B-C7A8-4ADA-BCB7-A1EBCC60F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68246" y="3672463"/>
              <a:ext cx="1384104" cy="102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Sandsynlighed</a:t>
              </a:r>
            </a:p>
          </p:txBody>
        </p:sp>
      </p:grpSp>
      <p:sp>
        <p:nvSpPr>
          <p:cNvPr id="379" name="Rectangle 214">
            <a:extLst>
              <a:ext uri="{FF2B5EF4-FFF2-40B4-BE49-F238E27FC236}">
                <a16:creationId xmlns:a16="http://schemas.microsoft.com/office/drawing/2014/main" id="{4AC41C66-0072-40D0-A1CE-BF488DF3B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2" y="5324472"/>
            <a:ext cx="2599463" cy="148748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Hvad?</a:t>
            </a:r>
          </a:p>
        </p:txBody>
      </p:sp>
      <p:sp>
        <p:nvSpPr>
          <p:cNvPr id="380" name="Rectangle 16">
            <a:extLst>
              <a:ext uri="{FF2B5EF4-FFF2-40B4-BE49-F238E27FC236}">
                <a16:creationId xmlns:a16="http://schemas.microsoft.com/office/drawing/2014/main" id="{E4875B08-D74A-4823-866C-1B501DCD4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4" y="420462"/>
            <a:ext cx="2603718" cy="74793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  <a:buFont typeface="Wingdings" panose="05000000000000000000" pitchFamily="2" charset="2"/>
              <a:buChar char="§"/>
            </a:pPr>
            <a:endParaRPr lang="en-GB" altLang="da-DK" sz="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81" name="Rectangle 210">
            <a:extLst>
              <a:ext uri="{FF2B5EF4-FFF2-40B4-BE49-F238E27FC236}">
                <a16:creationId xmlns:a16="http://schemas.microsoft.com/office/drawing/2014/main" id="{B08FA4A7-6DDB-4EFC-8A3D-C61A6C9B3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" y="2303585"/>
            <a:ext cx="2599462" cy="150006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Hvorfor?</a:t>
            </a:r>
          </a:p>
        </p:txBody>
      </p:sp>
      <p:sp>
        <p:nvSpPr>
          <p:cNvPr id="382" name="Rectangle 213">
            <a:extLst>
              <a:ext uri="{FF2B5EF4-FFF2-40B4-BE49-F238E27FC236}">
                <a16:creationId xmlns:a16="http://schemas.microsoft.com/office/drawing/2014/main" id="{6A3FFBE1-03AF-40CB-A10B-3BA578F28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" y="3812964"/>
            <a:ext cx="2599462" cy="151150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Ny adfærd</a:t>
            </a:r>
          </a:p>
          <a:p>
            <a:pPr algn="ctr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hos hvem?</a:t>
            </a:r>
            <a:endParaRPr lang="en-GB" altLang="da-DK" sz="21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83" name="Rectangle 210">
            <a:extLst>
              <a:ext uri="{FF2B5EF4-FFF2-40B4-BE49-F238E27FC236}">
                <a16:creationId xmlns:a16="http://schemas.microsoft.com/office/drawing/2014/main" id="{E7B8C207-9096-45AA-A8D7-C877E8EBA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3" y="1279172"/>
            <a:ext cx="2599462" cy="102441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Hvem?</a:t>
            </a:r>
          </a:p>
        </p:txBody>
      </p:sp>
      <p:sp>
        <p:nvSpPr>
          <p:cNvPr id="384" name="Rectangle 8">
            <a:extLst>
              <a:ext uri="{FF2B5EF4-FFF2-40B4-BE49-F238E27FC236}">
                <a16:creationId xmlns:a16="http://schemas.microsoft.com/office/drawing/2014/main" id="{A9785D8A-50FB-4FFA-B79B-C15FD05B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7" y="78239"/>
            <a:ext cx="2603234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85" name="Rectangle 114">
            <a:extLst>
              <a:ext uri="{FF2B5EF4-FFF2-40B4-BE49-F238E27FC236}">
                <a16:creationId xmlns:a16="http://schemas.microsoft.com/office/drawing/2014/main" id="{6E44B9F3-48B9-446D-BCA7-C4EF253A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92" y="1167404"/>
            <a:ext cx="2610312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chemeClr val="bg1"/>
                </a:solidFill>
                <a:latin typeface="+mn-lt"/>
              </a:rPr>
              <a:t>Målgruppe og interessenter</a:t>
            </a:r>
          </a:p>
        </p:txBody>
      </p:sp>
      <p:sp>
        <p:nvSpPr>
          <p:cNvPr id="386" name="Rectangle 114">
            <a:extLst>
              <a:ext uri="{FF2B5EF4-FFF2-40B4-BE49-F238E27FC236}">
                <a16:creationId xmlns:a16="http://schemas.microsoft.com/office/drawing/2014/main" id="{B9AD8F12-DEDD-4BB0-9254-076D7EB0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8" y="2268078"/>
            <a:ext cx="2610312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Effekter og succeskriterier</a:t>
            </a:r>
          </a:p>
        </p:txBody>
      </p:sp>
      <p:sp>
        <p:nvSpPr>
          <p:cNvPr id="387" name="Rectangle 114">
            <a:extLst>
              <a:ext uri="{FF2B5EF4-FFF2-40B4-BE49-F238E27FC236}">
                <a16:creationId xmlns:a16="http://schemas.microsoft.com/office/drawing/2014/main" id="{103A9320-19AA-4DF8-A002-427C7221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8" y="3773849"/>
            <a:ext cx="2610312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Adfærdsændringer</a:t>
            </a:r>
          </a:p>
        </p:txBody>
      </p:sp>
      <p:sp>
        <p:nvSpPr>
          <p:cNvPr id="388" name="Rectangle 114">
            <a:extLst>
              <a:ext uri="{FF2B5EF4-FFF2-40B4-BE49-F238E27FC236}">
                <a16:creationId xmlns:a16="http://schemas.microsoft.com/office/drawing/2014/main" id="{D079EBB8-B932-482A-BFE2-A56CE5CDB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5" y="5292878"/>
            <a:ext cx="2605577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Leverancer</a:t>
            </a:r>
          </a:p>
        </p:txBody>
      </p:sp>
      <p:sp>
        <p:nvSpPr>
          <p:cNvPr id="389" name="Tekstfelt 388">
            <a:extLst>
              <a:ext uri="{FF2B5EF4-FFF2-40B4-BE49-F238E27FC236}">
                <a16:creationId xmlns:a16="http://schemas.microsoft.com/office/drawing/2014/main" id="{1B38D6FE-7AFB-4468-8583-419AC761FAAE}"/>
              </a:ext>
            </a:extLst>
          </p:cNvPr>
          <p:cNvSpPr txBox="1"/>
          <p:nvPr/>
        </p:nvSpPr>
        <p:spPr>
          <a:xfrm>
            <a:off x="2006" y="39951"/>
            <a:ext cx="42242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        Uge</a:t>
            </a:r>
          </a:p>
        </p:txBody>
      </p:sp>
      <p:sp>
        <p:nvSpPr>
          <p:cNvPr id="390" name="Tekstfelt 389">
            <a:extLst>
              <a:ext uri="{FF2B5EF4-FFF2-40B4-BE49-F238E27FC236}">
                <a16:creationId xmlns:a16="http://schemas.microsoft.com/office/drawing/2014/main" id="{473DF7D0-8639-4DE1-91EB-67BF4B89D6F9}"/>
              </a:ext>
            </a:extLst>
          </p:cNvPr>
          <p:cNvSpPr txBox="1"/>
          <p:nvPr/>
        </p:nvSpPr>
        <p:spPr>
          <a:xfrm>
            <a:off x="5764" y="386222"/>
            <a:ext cx="85908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Projektteam 		                                       Projektdeltagere                    Dag          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         Dag	                                Dag                                          </a:t>
            </a:r>
            <a:r>
              <a:rPr lang="da-DK" sz="800" b="1" dirty="0" err="1"/>
              <a:t>Dag</a:t>
            </a:r>
            <a:endParaRPr lang="da-DK" sz="800" b="1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3D87B57-1BD6-BCBC-3753-C3E0CA117242}"/>
              </a:ext>
            </a:extLst>
          </p:cNvPr>
          <p:cNvSpPr txBox="1"/>
          <p:nvPr/>
        </p:nvSpPr>
        <p:spPr>
          <a:xfrm>
            <a:off x="107217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177134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pe 61">
            <a:extLst>
              <a:ext uri="{FF2B5EF4-FFF2-40B4-BE49-F238E27FC236}">
                <a16:creationId xmlns:a16="http://schemas.microsoft.com/office/drawing/2014/main" id="{23668ADF-E0B3-444B-BA08-C0262001BB01}"/>
              </a:ext>
            </a:extLst>
          </p:cNvPr>
          <p:cNvGrpSpPr/>
          <p:nvPr/>
        </p:nvGrpSpPr>
        <p:grpSpPr>
          <a:xfrm>
            <a:off x="10208572" y="762225"/>
            <a:ext cx="1913622" cy="6049737"/>
            <a:chOff x="7204114" y="762225"/>
            <a:chExt cx="1913622" cy="6049737"/>
          </a:xfrm>
        </p:grpSpPr>
        <p:sp>
          <p:nvSpPr>
            <p:cNvPr id="63" name="Rectangle 43">
              <a:extLst>
                <a:ext uri="{FF2B5EF4-FFF2-40B4-BE49-F238E27FC236}">
                  <a16:creationId xmlns:a16="http://schemas.microsoft.com/office/drawing/2014/main" id="{F4BADF7F-485F-4519-870C-CB1720FAD6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4" name="Rectangle 44">
              <a:extLst>
                <a:ext uri="{FF2B5EF4-FFF2-40B4-BE49-F238E27FC236}">
                  <a16:creationId xmlns:a16="http://schemas.microsoft.com/office/drawing/2014/main" id="{C9111ADC-5FEB-4815-B635-56EA70A892E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5" name="Rectangle 45">
              <a:extLst>
                <a:ext uri="{FF2B5EF4-FFF2-40B4-BE49-F238E27FC236}">
                  <a16:creationId xmlns:a16="http://schemas.microsoft.com/office/drawing/2014/main" id="{E7D89E40-69CD-4FC1-ABE8-146414E3BB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6" name="Rectangle 46">
              <a:extLst>
                <a:ext uri="{FF2B5EF4-FFF2-40B4-BE49-F238E27FC236}">
                  <a16:creationId xmlns:a16="http://schemas.microsoft.com/office/drawing/2014/main" id="{BB4D15B1-B3C9-4C5B-BD58-FBD325D0C2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7" name="Rectangle 47">
              <a:extLst>
                <a:ext uri="{FF2B5EF4-FFF2-40B4-BE49-F238E27FC236}">
                  <a16:creationId xmlns:a16="http://schemas.microsoft.com/office/drawing/2014/main" id="{F8BCA0C7-CD72-4C6C-8D8D-F6687DCC80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8" name="Rectangle 48">
              <a:extLst>
                <a:ext uri="{FF2B5EF4-FFF2-40B4-BE49-F238E27FC236}">
                  <a16:creationId xmlns:a16="http://schemas.microsoft.com/office/drawing/2014/main" id="{1926C7F0-A7E3-4933-AEBE-C5D7524E255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9" name="Rectangle 43">
              <a:extLst>
                <a:ext uri="{FF2B5EF4-FFF2-40B4-BE49-F238E27FC236}">
                  <a16:creationId xmlns:a16="http://schemas.microsoft.com/office/drawing/2014/main" id="{F9135247-E1DC-4A9E-84C3-14A2BC72E76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0" name="Rectangle 44">
              <a:extLst>
                <a:ext uri="{FF2B5EF4-FFF2-40B4-BE49-F238E27FC236}">
                  <a16:creationId xmlns:a16="http://schemas.microsoft.com/office/drawing/2014/main" id="{B35EE504-8546-4DAD-9AEB-214435355A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1" name="Rectangle 45">
              <a:extLst>
                <a:ext uri="{FF2B5EF4-FFF2-40B4-BE49-F238E27FC236}">
                  <a16:creationId xmlns:a16="http://schemas.microsoft.com/office/drawing/2014/main" id="{5FFEBC1F-B2E8-4CDE-B42B-6A0542072DF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2" name="Rectangle 46">
              <a:extLst>
                <a:ext uri="{FF2B5EF4-FFF2-40B4-BE49-F238E27FC236}">
                  <a16:creationId xmlns:a16="http://schemas.microsoft.com/office/drawing/2014/main" id="{65A41C1F-D14D-4BB5-9FBD-88E437FCB8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3" name="Rectangle 47">
              <a:extLst>
                <a:ext uri="{FF2B5EF4-FFF2-40B4-BE49-F238E27FC236}">
                  <a16:creationId xmlns:a16="http://schemas.microsoft.com/office/drawing/2014/main" id="{0C64F6CB-6CF5-4E6A-9F08-4D00092D85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4" name="Rectangle 48">
              <a:extLst>
                <a:ext uri="{FF2B5EF4-FFF2-40B4-BE49-F238E27FC236}">
                  <a16:creationId xmlns:a16="http://schemas.microsoft.com/office/drawing/2014/main" id="{F1990249-5C84-469F-B40A-82A844CBC4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5" name="Rectangle 48">
              <a:extLst>
                <a:ext uri="{FF2B5EF4-FFF2-40B4-BE49-F238E27FC236}">
                  <a16:creationId xmlns:a16="http://schemas.microsoft.com/office/drawing/2014/main" id="{7175060F-E536-4778-9A6F-06398B62F7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6" name="Rectangle 48">
              <a:extLst>
                <a:ext uri="{FF2B5EF4-FFF2-40B4-BE49-F238E27FC236}">
                  <a16:creationId xmlns:a16="http://schemas.microsoft.com/office/drawing/2014/main" id="{2EA22859-D306-48AA-B3EF-8B38C75459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7" name="Rectangle 48">
              <a:extLst>
                <a:ext uri="{FF2B5EF4-FFF2-40B4-BE49-F238E27FC236}">
                  <a16:creationId xmlns:a16="http://schemas.microsoft.com/office/drawing/2014/main" id="{3979467B-DDBA-453F-BCE4-FBD51781B4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598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8" name="Rectangle 48">
              <a:extLst>
                <a:ext uri="{FF2B5EF4-FFF2-40B4-BE49-F238E27FC236}">
                  <a16:creationId xmlns:a16="http://schemas.microsoft.com/office/drawing/2014/main" id="{D6E9A98D-AC8B-4497-BB4B-6BD6DDFD39B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261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9" name="Rektangel 78">
              <a:extLst>
                <a:ext uri="{FF2B5EF4-FFF2-40B4-BE49-F238E27FC236}">
                  <a16:creationId xmlns:a16="http://schemas.microsoft.com/office/drawing/2014/main" id="{907BBF8D-73D9-4D75-A4D0-EEAE2DC61434}"/>
                </a:ext>
              </a:extLst>
            </p:cNvPr>
            <p:cNvSpPr/>
            <p:nvPr/>
          </p:nvSpPr>
          <p:spPr>
            <a:xfrm>
              <a:off x="7204114" y="762225"/>
              <a:ext cx="1907961" cy="60497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800"/>
            </a:p>
          </p:txBody>
        </p:sp>
        <p:sp>
          <p:nvSpPr>
            <p:cNvPr id="80" name="Rectangle 114">
              <a:extLst>
                <a:ext uri="{FF2B5EF4-FFF2-40B4-BE49-F238E27FC236}">
                  <a16:creationId xmlns:a16="http://schemas.microsoft.com/office/drawing/2014/main" id="{2B2AD59B-1C5D-47CF-B14E-C3A580708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9776" y="5305651"/>
              <a:ext cx="1907960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Aktiviteter: Hvem gør hvad, hvornår</a:t>
              </a:r>
            </a:p>
          </p:txBody>
        </p:sp>
        <p:sp>
          <p:nvSpPr>
            <p:cNvPr id="81" name="Rectangle 48">
              <a:extLst>
                <a:ext uri="{FF2B5EF4-FFF2-40B4-BE49-F238E27FC236}">
                  <a16:creationId xmlns:a16="http://schemas.microsoft.com/office/drawing/2014/main" id="{906C0C15-CC65-4C23-B130-CE0E631D8D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2" name="Rectangle 48">
              <a:extLst>
                <a:ext uri="{FF2B5EF4-FFF2-40B4-BE49-F238E27FC236}">
                  <a16:creationId xmlns:a16="http://schemas.microsoft.com/office/drawing/2014/main" id="{D78A25F6-C9B2-42D0-834E-D30C92FFE58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3" name="Rectangle 48">
              <a:extLst>
                <a:ext uri="{FF2B5EF4-FFF2-40B4-BE49-F238E27FC236}">
                  <a16:creationId xmlns:a16="http://schemas.microsoft.com/office/drawing/2014/main" id="{7F29DE93-B823-4209-9829-304536AAF8E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4" name="Rectangle 48">
              <a:extLst>
                <a:ext uri="{FF2B5EF4-FFF2-40B4-BE49-F238E27FC236}">
                  <a16:creationId xmlns:a16="http://schemas.microsoft.com/office/drawing/2014/main" id="{9132A620-FFCB-4A01-9FEF-E374A83D6B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5" name="Rectangle 48">
              <a:extLst>
                <a:ext uri="{FF2B5EF4-FFF2-40B4-BE49-F238E27FC236}">
                  <a16:creationId xmlns:a16="http://schemas.microsoft.com/office/drawing/2014/main" id="{0A5EB824-D550-447A-A7C4-9C61253C40A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6" name="Rectangle 48">
              <a:extLst>
                <a:ext uri="{FF2B5EF4-FFF2-40B4-BE49-F238E27FC236}">
                  <a16:creationId xmlns:a16="http://schemas.microsoft.com/office/drawing/2014/main" id="{E7BF2651-2A12-4F8C-BCDE-409AAA9DF6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7" name="Rectangle 48">
              <a:extLst>
                <a:ext uri="{FF2B5EF4-FFF2-40B4-BE49-F238E27FC236}">
                  <a16:creationId xmlns:a16="http://schemas.microsoft.com/office/drawing/2014/main" id="{3D32DCB0-E682-44E0-98F7-6F120ED5CB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8" name="Rectangle 48">
              <a:extLst>
                <a:ext uri="{FF2B5EF4-FFF2-40B4-BE49-F238E27FC236}">
                  <a16:creationId xmlns:a16="http://schemas.microsoft.com/office/drawing/2014/main" id="{B4B84805-F42A-4F3F-B5D1-AEB27199F3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9" name="Rectangle 114">
              <a:extLst>
                <a:ext uri="{FF2B5EF4-FFF2-40B4-BE49-F238E27FC236}">
                  <a16:creationId xmlns:a16="http://schemas.microsoft.com/office/drawing/2014/main" id="{A3CD11C0-4A40-4BA1-8338-5AA38065C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1556" y="768088"/>
              <a:ext cx="190196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>
                  <a:solidFill>
                    <a:srgbClr val="FFFFFF"/>
                  </a:solidFill>
                  <a:latin typeface="+mn-lt"/>
                </a:rPr>
                <a:t>Interessenter</a:t>
              </a:r>
            </a:p>
          </p:txBody>
        </p:sp>
        <p:sp>
          <p:nvSpPr>
            <p:cNvPr id="90" name="Rectangle 114">
              <a:extLst>
                <a:ext uri="{FF2B5EF4-FFF2-40B4-BE49-F238E27FC236}">
                  <a16:creationId xmlns:a16="http://schemas.microsoft.com/office/drawing/2014/main" id="{352B4A34-97B1-466F-B980-5293189AB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98" y="2277985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Projektets risici</a:t>
              </a:r>
            </a:p>
          </p:txBody>
        </p:sp>
        <p:sp>
          <p:nvSpPr>
            <p:cNvPr id="91" name="Rectangle 114">
              <a:extLst>
                <a:ext uri="{FF2B5EF4-FFF2-40B4-BE49-F238E27FC236}">
                  <a16:creationId xmlns:a16="http://schemas.microsoft.com/office/drawing/2014/main" id="{8311DB21-B96A-432A-8939-BA6764347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696" y="3801084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Udestående opgaver</a:t>
              </a:r>
            </a:p>
          </p:txBody>
        </p:sp>
        <p:sp>
          <p:nvSpPr>
            <p:cNvPr id="92" name="Text Box 123">
              <a:extLst>
                <a:ext uri="{FF2B5EF4-FFF2-40B4-BE49-F238E27FC236}">
                  <a16:creationId xmlns:a16="http://schemas.microsoft.com/office/drawing/2014/main" id="{8469D3CB-7B52-463C-9469-83C898DF82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7080" y="2173013"/>
              <a:ext cx="1052512" cy="7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Medvirken</a:t>
              </a:r>
            </a:p>
          </p:txBody>
        </p:sp>
        <p:sp>
          <p:nvSpPr>
            <p:cNvPr id="93" name="Text Box 124">
              <a:extLst>
                <a:ext uri="{FF2B5EF4-FFF2-40B4-BE49-F238E27FC236}">
                  <a16:creationId xmlns:a16="http://schemas.microsoft.com/office/drawing/2014/main" id="{C1678148-9934-4DCB-A5E6-88FE1E53F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836734" y="1562709"/>
              <a:ext cx="900113" cy="71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Indflydelse</a:t>
              </a:r>
            </a:p>
          </p:txBody>
        </p:sp>
        <p:sp>
          <p:nvSpPr>
            <p:cNvPr id="94" name="Text Box 122">
              <a:extLst>
                <a:ext uri="{FF2B5EF4-FFF2-40B4-BE49-F238E27FC236}">
                  <a16:creationId xmlns:a16="http://schemas.microsoft.com/office/drawing/2014/main" id="{5854DB8B-C6FA-4B7F-AC18-26032BCEC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914518" y="3064489"/>
              <a:ext cx="744545" cy="66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Konsekvens </a:t>
              </a:r>
            </a:p>
          </p:txBody>
        </p:sp>
        <p:sp>
          <p:nvSpPr>
            <p:cNvPr id="95" name="Text Box 121">
              <a:extLst>
                <a:ext uri="{FF2B5EF4-FFF2-40B4-BE49-F238E27FC236}">
                  <a16:creationId xmlns:a16="http://schemas.microsoft.com/office/drawing/2014/main" id="{70A4BC66-1D8E-454D-A0AF-4E60DC33F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3754" y="3672463"/>
              <a:ext cx="1006475" cy="102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Sandsynlighed</a:t>
              </a:r>
            </a:p>
          </p:txBody>
        </p:sp>
      </p:grpSp>
      <p:sp>
        <p:nvSpPr>
          <p:cNvPr id="97" name="Rectangle 214">
            <a:extLst>
              <a:ext uri="{FF2B5EF4-FFF2-40B4-BE49-F238E27FC236}">
                <a16:creationId xmlns:a16="http://schemas.microsoft.com/office/drawing/2014/main" id="{174D8D71-1255-462D-BECE-AAD6559D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8" y="5324472"/>
            <a:ext cx="1705704" cy="148748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Hvad?</a:t>
            </a:r>
          </a:p>
        </p:txBody>
      </p:sp>
      <p:sp>
        <p:nvSpPr>
          <p:cNvPr id="98" name="Rectangle 16">
            <a:extLst>
              <a:ext uri="{FF2B5EF4-FFF2-40B4-BE49-F238E27FC236}">
                <a16:creationId xmlns:a16="http://schemas.microsoft.com/office/drawing/2014/main" id="{81D34A60-2642-4F42-967A-74B0F0E56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7" y="420462"/>
            <a:ext cx="1708496" cy="74793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  <a:buFont typeface="Wingdings" panose="05000000000000000000" pitchFamily="2" charset="2"/>
              <a:buChar char="§"/>
            </a:pPr>
            <a:endParaRPr lang="en-GB" altLang="da-DK" sz="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9" name="Rectangle 210">
            <a:extLst>
              <a:ext uri="{FF2B5EF4-FFF2-40B4-BE49-F238E27FC236}">
                <a16:creationId xmlns:a16="http://schemas.microsoft.com/office/drawing/2014/main" id="{BFE38C2B-3F60-4A64-B0A7-E08874FE3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2303585"/>
            <a:ext cx="1705703" cy="150006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Hvorfor?</a:t>
            </a:r>
          </a:p>
        </p:txBody>
      </p:sp>
      <p:sp>
        <p:nvSpPr>
          <p:cNvPr id="100" name="Rectangle 213">
            <a:extLst>
              <a:ext uri="{FF2B5EF4-FFF2-40B4-BE49-F238E27FC236}">
                <a16:creationId xmlns:a16="http://schemas.microsoft.com/office/drawing/2014/main" id="{70ABA29B-B802-4E2D-BA01-6B30B1150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3812964"/>
            <a:ext cx="1705703" cy="151150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 godt?</a:t>
            </a:r>
          </a:p>
        </p:txBody>
      </p:sp>
      <p:sp>
        <p:nvSpPr>
          <p:cNvPr id="101" name="Rectangle 210">
            <a:extLst>
              <a:ext uri="{FF2B5EF4-FFF2-40B4-BE49-F238E27FC236}">
                <a16:creationId xmlns:a16="http://schemas.microsoft.com/office/drawing/2014/main" id="{FF933464-90D4-43C2-8FF0-D15AC276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1279172"/>
            <a:ext cx="1705703" cy="102441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Hvem?</a:t>
            </a:r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48503E00-BA45-45A6-B9D2-813D60613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1" y="78239"/>
            <a:ext cx="1708178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3" name="Rectangle 114">
            <a:extLst>
              <a:ext uri="{FF2B5EF4-FFF2-40B4-BE49-F238E27FC236}">
                <a16:creationId xmlns:a16="http://schemas.microsoft.com/office/drawing/2014/main" id="{B624CB3E-2DD0-48B3-A0B3-496D6ACE5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1" y="1167404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chemeClr val="bg1"/>
                </a:solidFill>
                <a:latin typeface="+mn-lt"/>
              </a:rPr>
              <a:t>Målgruppe og interessenter</a:t>
            </a:r>
          </a:p>
        </p:txBody>
      </p:sp>
      <p:sp>
        <p:nvSpPr>
          <p:cNvPr id="104" name="Rectangle 114">
            <a:extLst>
              <a:ext uri="{FF2B5EF4-FFF2-40B4-BE49-F238E27FC236}">
                <a16:creationId xmlns:a16="http://schemas.microsoft.com/office/drawing/2014/main" id="{6154EA44-7E6F-441F-94B6-52416530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9" y="2268078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Formål</a:t>
            </a:r>
          </a:p>
        </p:txBody>
      </p:sp>
      <p:sp>
        <p:nvSpPr>
          <p:cNvPr id="105" name="Rectangle 114">
            <a:extLst>
              <a:ext uri="{FF2B5EF4-FFF2-40B4-BE49-F238E27FC236}">
                <a16:creationId xmlns:a16="http://schemas.microsoft.com/office/drawing/2014/main" id="{61020EC9-76DD-466B-B5E8-E5BD733F8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9" y="3773849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Succeskriterier</a:t>
            </a:r>
          </a:p>
        </p:txBody>
      </p:sp>
      <p:sp>
        <p:nvSpPr>
          <p:cNvPr id="106" name="Rectangle 114">
            <a:extLst>
              <a:ext uri="{FF2B5EF4-FFF2-40B4-BE49-F238E27FC236}">
                <a16:creationId xmlns:a16="http://schemas.microsoft.com/office/drawing/2014/main" id="{525E72F6-6BE0-4AD7-9BA4-D2B86C843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2" y="5292878"/>
            <a:ext cx="1709716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Leverancer</a:t>
            </a:r>
          </a:p>
        </p:txBody>
      </p:sp>
      <p:sp>
        <p:nvSpPr>
          <p:cNvPr id="158" name="Rectangle 197">
            <a:extLst>
              <a:ext uri="{FF2B5EF4-FFF2-40B4-BE49-F238E27FC236}">
                <a16:creationId xmlns:a16="http://schemas.microsoft.com/office/drawing/2014/main" id="{645DA70E-5C00-49C3-B47D-DFD89446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730" y="420462"/>
            <a:ext cx="739142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9" name="Rectangle 198">
            <a:extLst>
              <a:ext uri="{FF2B5EF4-FFF2-40B4-BE49-F238E27FC236}">
                <a16:creationId xmlns:a16="http://schemas.microsoft.com/office/drawing/2014/main" id="{8D016ECD-F881-40BD-838C-B7F274685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956" y="420462"/>
            <a:ext cx="73914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0" name="Rectangle 199">
            <a:extLst>
              <a:ext uri="{FF2B5EF4-FFF2-40B4-BE49-F238E27FC236}">
                <a16:creationId xmlns:a16="http://schemas.microsoft.com/office/drawing/2014/main" id="{36FF759D-2B60-44EC-80D2-27D62CFBB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641" y="420462"/>
            <a:ext cx="73768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1" name="Rectangle 200">
            <a:extLst>
              <a:ext uri="{FF2B5EF4-FFF2-40B4-BE49-F238E27FC236}">
                <a16:creationId xmlns:a16="http://schemas.microsoft.com/office/drawing/2014/main" id="{9756FF8E-99F2-4CEF-828B-FB68E2FA2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7869" y="420462"/>
            <a:ext cx="739142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2" name="Rectangle 43">
            <a:extLst>
              <a:ext uri="{FF2B5EF4-FFF2-40B4-BE49-F238E27FC236}">
                <a16:creationId xmlns:a16="http://schemas.microsoft.com/office/drawing/2014/main" id="{7B2A4D22-57AA-4080-8A2D-B2E0809D672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899" y="76222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3" name="Rectangle 44">
            <a:extLst>
              <a:ext uri="{FF2B5EF4-FFF2-40B4-BE49-F238E27FC236}">
                <a16:creationId xmlns:a16="http://schemas.microsoft.com/office/drawing/2014/main" id="{B9FDE68D-A818-431D-9531-ED11BC2AB9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899" y="151875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4" name="Rectangle 45">
            <a:extLst>
              <a:ext uri="{FF2B5EF4-FFF2-40B4-BE49-F238E27FC236}">
                <a16:creationId xmlns:a16="http://schemas.microsoft.com/office/drawing/2014/main" id="{0C600BFC-0FF2-4DE1-851D-09721B908A5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899" y="227528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5" name="Rectangle 46">
            <a:extLst>
              <a:ext uri="{FF2B5EF4-FFF2-40B4-BE49-F238E27FC236}">
                <a16:creationId xmlns:a16="http://schemas.microsoft.com/office/drawing/2014/main" id="{E776C0E4-B315-4A94-9840-CB8DA8E5C3B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899" y="303181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6" name="Rectangle 47">
            <a:extLst>
              <a:ext uri="{FF2B5EF4-FFF2-40B4-BE49-F238E27FC236}">
                <a16:creationId xmlns:a16="http://schemas.microsoft.com/office/drawing/2014/main" id="{7DFC45A2-6DAE-49E8-AB2C-BF69E8FAB0A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899" y="378834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7" name="Rectangle 48">
            <a:extLst>
              <a:ext uri="{FF2B5EF4-FFF2-40B4-BE49-F238E27FC236}">
                <a16:creationId xmlns:a16="http://schemas.microsoft.com/office/drawing/2014/main" id="{5D0A3DCB-B123-43C1-925E-F5C9311B0C0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899" y="454487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8" name="Rectangle 43">
            <a:extLst>
              <a:ext uri="{FF2B5EF4-FFF2-40B4-BE49-F238E27FC236}">
                <a16:creationId xmlns:a16="http://schemas.microsoft.com/office/drawing/2014/main" id="{D89EA19A-5A23-4311-AB23-B9EED6C433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675" y="762228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9" name="Rectangle 44">
            <a:extLst>
              <a:ext uri="{FF2B5EF4-FFF2-40B4-BE49-F238E27FC236}">
                <a16:creationId xmlns:a16="http://schemas.microsoft.com/office/drawing/2014/main" id="{4AF7B9B1-6B45-4C16-B971-6EB0D5CD8A2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675" y="151875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0" name="Rectangle 45">
            <a:extLst>
              <a:ext uri="{FF2B5EF4-FFF2-40B4-BE49-F238E27FC236}">
                <a16:creationId xmlns:a16="http://schemas.microsoft.com/office/drawing/2014/main" id="{591F5535-9601-4784-B8AF-0A13A012D3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675" y="227528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1" name="Rectangle 46">
            <a:extLst>
              <a:ext uri="{FF2B5EF4-FFF2-40B4-BE49-F238E27FC236}">
                <a16:creationId xmlns:a16="http://schemas.microsoft.com/office/drawing/2014/main" id="{4DD3A91A-2C3D-46E1-9BDF-D829498B199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675" y="303181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2" name="Rectangle 47">
            <a:extLst>
              <a:ext uri="{FF2B5EF4-FFF2-40B4-BE49-F238E27FC236}">
                <a16:creationId xmlns:a16="http://schemas.microsoft.com/office/drawing/2014/main" id="{4C626C27-FCD3-43BD-9BC2-A596C635F1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675" y="378834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3" name="Rectangle 48">
            <a:extLst>
              <a:ext uri="{FF2B5EF4-FFF2-40B4-BE49-F238E27FC236}">
                <a16:creationId xmlns:a16="http://schemas.microsoft.com/office/drawing/2014/main" id="{7F366BEC-E626-47BD-81C8-CFF85258538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675" y="454487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4" name="Rectangle 8">
            <a:extLst>
              <a:ext uri="{FF2B5EF4-FFF2-40B4-BE49-F238E27FC236}">
                <a16:creationId xmlns:a16="http://schemas.microsoft.com/office/drawing/2014/main" id="{1ABE3F46-35FB-4F4A-A397-96323C88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502" y="420462"/>
            <a:ext cx="73768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5" name="Rectangle 43">
            <a:extLst>
              <a:ext uri="{FF2B5EF4-FFF2-40B4-BE49-F238E27FC236}">
                <a16:creationId xmlns:a16="http://schemas.microsoft.com/office/drawing/2014/main" id="{63B1BA20-3D96-49E2-9C29-57C0D9D659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123" y="76222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6" name="Rectangle 44">
            <a:extLst>
              <a:ext uri="{FF2B5EF4-FFF2-40B4-BE49-F238E27FC236}">
                <a16:creationId xmlns:a16="http://schemas.microsoft.com/office/drawing/2014/main" id="{8BDE9E49-6671-4D51-B067-1EE7290159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123" y="151875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7" name="Rectangle 45">
            <a:extLst>
              <a:ext uri="{FF2B5EF4-FFF2-40B4-BE49-F238E27FC236}">
                <a16:creationId xmlns:a16="http://schemas.microsoft.com/office/drawing/2014/main" id="{7D4485D0-3461-463F-BB33-465E89C3084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123" y="227528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8" name="Rectangle 46">
            <a:extLst>
              <a:ext uri="{FF2B5EF4-FFF2-40B4-BE49-F238E27FC236}">
                <a16:creationId xmlns:a16="http://schemas.microsoft.com/office/drawing/2014/main" id="{C40A926E-497F-4BA1-A975-05CC7D8182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123" y="303181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9" name="Rectangle 47">
            <a:extLst>
              <a:ext uri="{FF2B5EF4-FFF2-40B4-BE49-F238E27FC236}">
                <a16:creationId xmlns:a16="http://schemas.microsoft.com/office/drawing/2014/main" id="{E6AB0A48-8B46-4B5A-BF6D-19E16AB0C7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123" y="378834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0" name="Rectangle 48">
            <a:extLst>
              <a:ext uri="{FF2B5EF4-FFF2-40B4-BE49-F238E27FC236}">
                <a16:creationId xmlns:a16="http://schemas.microsoft.com/office/drawing/2014/main" id="{96E420F4-B01A-47CE-924D-5AD1E5CD7C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123" y="454487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1" name="Rectangle 48">
            <a:extLst>
              <a:ext uri="{FF2B5EF4-FFF2-40B4-BE49-F238E27FC236}">
                <a16:creationId xmlns:a16="http://schemas.microsoft.com/office/drawing/2014/main" id="{55CC7FC8-4EA2-4848-ACD5-246AF5BC368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123" y="529870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2" name="Rectangle 48">
            <a:extLst>
              <a:ext uri="{FF2B5EF4-FFF2-40B4-BE49-F238E27FC236}">
                <a16:creationId xmlns:a16="http://schemas.microsoft.com/office/drawing/2014/main" id="{7F3802D7-9923-4E7A-BDC8-C9B061D194D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1219" y="6053528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3" name="Rectangle 48">
            <a:extLst>
              <a:ext uri="{FF2B5EF4-FFF2-40B4-BE49-F238E27FC236}">
                <a16:creationId xmlns:a16="http://schemas.microsoft.com/office/drawing/2014/main" id="{BDC678FB-C4F5-478A-871C-D9EB24F6FF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899" y="529870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" name="Rectangle 48">
            <a:extLst>
              <a:ext uri="{FF2B5EF4-FFF2-40B4-BE49-F238E27FC236}">
                <a16:creationId xmlns:a16="http://schemas.microsoft.com/office/drawing/2014/main" id="{3B955F07-44EB-4E05-975D-A3E94DF575D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676" y="529870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5" name="Rectangle 48">
            <a:extLst>
              <a:ext uri="{FF2B5EF4-FFF2-40B4-BE49-F238E27FC236}">
                <a16:creationId xmlns:a16="http://schemas.microsoft.com/office/drawing/2014/main" id="{F148DCA5-85FE-4991-B733-F0898FE312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77995" y="6053528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6" name="Rectangle 48">
            <a:extLst>
              <a:ext uri="{FF2B5EF4-FFF2-40B4-BE49-F238E27FC236}">
                <a16:creationId xmlns:a16="http://schemas.microsoft.com/office/drawing/2014/main" id="{77111931-9AAC-46A4-B845-D78AA26B536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14772" y="6053528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7" name="Rectangle 43">
            <a:extLst>
              <a:ext uri="{FF2B5EF4-FFF2-40B4-BE49-F238E27FC236}">
                <a16:creationId xmlns:a16="http://schemas.microsoft.com/office/drawing/2014/main" id="{E4AC9492-426F-490F-9DF2-FA078AC2AD5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452" y="76222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8" name="Rectangle 44">
            <a:extLst>
              <a:ext uri="{FF2B5EF4-FFF2-40B4-BE49-F238E27FC236}">
                <a16:creationId xmlns:a16="http://schemas.microsoft.com/office/drawing/2014/main" id="{39F2DD3D-F95A-4097-BA6C-68A7D8F686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452" y="151875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9" name="Rectangle 45">
            <a:extLst>
              <a:ext uri="{FF2B5EF4-FFF2-40B4-BE49-F238E27FC236}">
                <a16:creationId xmlns:a16="http://schemas.microsoft.com/office/drawing/2014/main" id="{2B5CF7BD-4F19-4947-9D68-D6FD69F10B4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452" y="227528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0" name="Rectangle 46">
            <a:extLst>
              <a:ext uri="{FF2B5EF4-FFF2-40B4-BE49-F238E27FC236}">
                <a16:creationId xmlns:a16="http://schemas.microsoft.com/office/drawing/2014/main" id="{1B1C1D17-39E8-444D-BE0C-C109C16E8E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452" y="303181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1" name="Rectangle 47">
            <a:extLst>
              <a:ext uri="{FF2B5EF4-FFF2-40B4-BE49-F238E27FC236}">
                <a16:creationId xmlns:a16="http://schemas.microsoft.com/office/drawing/2014/main" id="{FEB5FA17-3870-4640-9BC8-C313EB5F93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452" y="378834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2" name="Rectangle 48">
            <a:extLst>
              <a:ext uri="{FF2B5EF4-FFF2-40B4-BE49-F238E27FC236}">
                <a16:creationId xmlns:a16="http://schemas.microsoft.com/office/drawing/2014/main" id="{82120B8D-9B6B-4CC2-9254-9EF198BB7B3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452" y="454487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3" name="Rectangle 43">
            <a:extLst>
              <a:ext uri="{FF2B5EF4-FFF2-40B4-BE49-F238E27FC236}">
                <a16:creationId xmlns:a16="http://schemas.microsoft.com/office/drawing/2014/main" id="{EE40ECE3-F791-4E94-BC15-051BD2F3DA3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230" y="76222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4" name="Rectangle 44">
            <a:extLst>
              <a:ext uri="{FF2B5EF4-FFF2-40B4-BE49-F238E27FC236}">
                <a16:creationId xmlns:a16="http://schemas.microsoft.com/office/drawing/2014/main" id="{66F8B745-91C1-480F-935A-C51A98280CF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230" y="151875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5" name="Rectangle 45">
            <a:extLst>
              <a:ext uri="{FF2B5EF4-FFF2-40B4-BE49-F238E27FC236}">
                <a16:creationId xmlns:a16="http://schemas.microsoft.com/office/drawing/2014/main" id="{E3BFA73D-83E3-4368-B641-2C2C1F42F6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230" y="2275286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6" name="Rectangle 46">
            <a:extLst>
              <a:ext uri="{FF2B5EF4-FFF2-40B4-BE49-F238E27FC236}">
                <a16:creationId xmlns:a16="http://schemas.microsoft.com/office/drawing/2014/main" id="{495E8116-C56C-46B5-B447-86F3332E48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230" y="303181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7" name="Rectangle 47">
            <a:extLst>
              <a:ext uri="{FF2B5EF4-FFF2-40B4-BE49-F238E27FC236}">
                <a16:creationId xmlns:a16="http://schemas.microsoft.com/office/drawing/2014/main" id="{4A5472D5-5FD6-4368-BF32-ACE26C27E0D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230" y="3788345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8" name="Rectangle 48">
            <a:extLst>
              <a:ext uri="{FF2B5EF4-FFF2-40B4-BE49-F238E27FC236}">
                <a16:creationId xmlns:a16="http://schemas.microsoft.com/office/drawing/2014/main" id="{E37D0CB8-253D-4621-8E2B-E2EB1162FE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230" y="454487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9" name="Rectangle 48">
            <a:extLst>
              <a:ext uri="{FF2B5EF4-FFF2-40B4-BE49-F238E27FC236}">
                <a16:creationId xmlns:a16="http://schemas.microsoft.com/office/drawing/2014/main" id="{7E9EC7A5-7A54-40C3-ABDE-CE8C8607EE8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452" y="529870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0" name="Rectangle 48">
            <a:extLst>
              <a:ext uri="{FF2B5EF4-FFF2-40B4-BE49-F238E27FC236}">
                <a16:creationId xmlns:a16="http://schemas.microsoft.com/office/drawing/2014/main" id="{CCD74B5F-A372-4C12-9EFE-1C974D0ABC9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230" y="5298703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1" name="Rectangle 48">
            <a:extLst>
              <a:ext uri="{FF2B5EF4-FFF2-40B4-BE49-F238E27FC236}">
                <a16:creationId xmlns:a16="http://schemas.microsoft.com/office/drawing/2014/main" id="{0A3EDFCF-4406-4A3A-BF85-D2DF1946FCE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51548" y="6053528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2" name="Rectangle 48">
            <a:extLst>
              <a:ext uri="{FF2B5EF4-FFF2-40B4-BE49-F238E27FC236}">
                <a16:creationId xmlns:a16="http://schemas.microsoft.com/office/drawing/2014/main" id="{3057AB4B-4BA5-45DB-8C19-6D57FB1EBF5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8327" y="6053528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3" name="Rektangel 202">
            <a:extLst>
              <a:ext uri="{FF2B5EF4-FFF2-40B4-BE49-F238E27FC236}">
                <a16:creationId xmlns:a16="http://schemas.microsoft.com/office/drawing/2014/main" id="{B9FD75A2-607C-46ED-87AF-3CF853F0F8FA}"/>
              </a:ext>
            </a:extLst>
          </p:cNvPr>
          <p:cNvSpPr/>
          <p:nvPr/>
        </p:nvSpPr>
        <p:spPr>
          <a:xfrm>
            <a:off x="2740762" y="75529"/>
            <a:ext cx="3690222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6" name="Rectangle 43">
            <a:extLst>
              <a:ext uri="{FF2B5EF4-FFF2-40B4-BE49-F238E27FC236}">
                <a16:creationId xmlns:a16="http://schemas.microsoft.com/office/drawing/2014/main" id="{5603095E-E18A-4B27-A044-8F6D0F5684D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372" y="764101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7" name="Rectangle 44">
            <a:extLst>
              <a:ext uri="{FF2B5EF4-FFF2-40B4-BE49-F238E27FC236}">
                <a16:creationId xmlns:a16="http://schemas.microsoft.com/office/drawing/2014/main" id="{50855040-1D59-465B-9EEB-3827862422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372" y="152063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8" name="Rectangle 45">
            <a:extLst>
              <a:ext uri="{FF2B5EF4-FFF2-40B4-BE49-F238E27FC236}">
                <a16:creationId xmlns:a16="http://schemas.microsoft.com/office/drawing/2014/main" id="{4D62B05C-0F9F-4723-A863-5D9C163C61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372" y="227716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9" name="Rectangle 46">
            <a:extLst>
              <a:ext uri="{FF2B5EF4-FFF2-40B4-BE49-F238E27FC236}">
                <a16:creationId xmlns:a16="http://schemas.microsoft.com/office/drawing/2014/main" id="{BD5C8706-A2FF-460E-A1F5-662999AE39F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372" y="303368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0" name="Rectangle 47">
            <a:extLst>
              <a:ext uri="{FF2B5EF4-FFF2-40B4-BE49-F238E27FC236}">
                <a16:creationId xmlns:a16="http://schemas.microsoft.com/office/drawing/2014/main" id="{5C94B87B-1EF6-42B3-B07D-DD9275CBABE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372" y="379021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1" name="Rectangle 48">
            <a:extLst>
              <a:ext uri="{FF2B5EF4-FFF2-40B4-BE49-F238E27FC236}">
                <a16:creationId xmlns:a16="http://schemas.microsoft.com/office/drawing/2014/main" id="{D026FBAF-4AD4-4888-99CB-904F0911BA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372" y="454674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2" name="Rectangle 43">
            <a:extLst>
              <a:ext uri="{FF2B5EF4-FFF2-40B4-BE49-F238E27FC236}">
                <a16:creationId xmlns:a16="http://schemas.microsoft.com/office/drawing/2014/main" id="{F2004484-AB17-455A-8A0C-CC12CEE9086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148" y="764102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3" name="Rectangle 44">
            <a:extLst>
              <a:ext uri="{FF2B5EF4-FFF2-40B4-BE49-F238E27FC236}">
                <a16:creationId xmlns:a16="http://schemas.microsoft.com/office/drawing/2014/main" id="{0183B158-C9BD-4369-9207-EF4911D2C9B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148" y="152063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4" name="Rectangle 45">
            <a:extLst>
              <a:ext uri="{FF2B5EF4-FFF2-40B4-BE49-F238E27FC236}">
                <a16:creationId xmlns:a16="http://schemas.microsoft.com/office/drawing/2014/main" id="{44E392E0-2026-49F7-ADA7-085A739B5F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148" y="227716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5" name="Rectangle 46">
            <a:extLst>
              <a:ext uri="{FF2B5EF4-FFF2-40B4-BE49-F238E27FC236}">
                <a16:creationId xmlns:a16="http://schemas.microsoft.com/office/drawing/2014/main" id="{D4EC1E06-06BD-4E75-A22B-61322E1A77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148" y="303368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6" name="Rectangle 47">
            <a:extLst>
              <a:ext uri="{FF2B5EF4-FFF2-40B4-BE49-F238E27FC236}">
                <a16:creationId xmlns:a16="http://schemas.microsoft.com/office/drawing/2014/main" id="{3C35C5E3-B0C4-4E15-A297-86677FFCE06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148" y="379021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7" name="Rectangle 48">
            <a:extLst>
              <a:ext uri="{FF2B5EF4-FFF2-40B4-BE49-F238E27FC236}">
                <a16:creationId xmlns:a16="http://schemas.microsoft.com/office/drawing/2014/main" id="{D22629BA-8912-42E6-9FB4-DEE64188127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148" y="454674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215" name="Gruppe 214">
            <a:extLst>
              <a:ext uri="{FF2B5EF4-FFF2-40B4-BE49-F238E27FC236}">
                <a16:creationId xmlns:a16="http://schemas.microsoft.com/office/drawing/2014/main" id="{0B4D1B17-CA53-458D-B7E4-5AB492EF3BCC}"/>
              </a:ext>
            </a:extLst>
          </p:cNvPr>
          <p:cNvGrpSpPr/>
          <p:nvPr/>
        </p:nvGrpSpPr>
        <p:grpSpPr>
          <a:xfrm>
            <a:off x="6465975" y="419308"/>
            <a:ext cx="3685509" cy="291953"/>
            <a:chOff x="6465975" y="422336"/>
            <a:chExt cx="3685509" cy="288925"/>
          </a:xfrm>
        </p:grpSpPr>
        <p:sp>
          <p:nvSpPr>
            <p:cNvPr id="112" name="Rectangle 197">
              <a:extLst>
                <a:ext uri="{FF2B5EF4-FFF2-40B4-BE49-F238E27FC236}">
                  <a16:creationId xmlns:a16="http://schemas.microsoft.com/office/drawing/2014/main" id="{DABC21B5-9E14-4A72-93F6-35CDE70AD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2203" y="422336"/>
              <a:ext cx="739142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3" name="Rectangle 198">
              <a:extLst>
                <a:ext uri="{FF2B5EF4-FFF2-40B4-BE49-F238E27FC236}">
                  <a16:creationId xmlns:a16="http://schemas.microsoft.com/office/drawing/2014/main" id="{853C7240-2229-48E0-B2A2-26A965156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8429" y="422336"/>
              <a:ext cx="739143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4" name="Rectangle 199">
              <a:extLst>
                <a:ext uri="{FF2B5EF4-FFF2-40B4-BE49-F238E27FC236}">
                  <a16:creationId xmlns:a16="http://schemas.microsoft.com/office/drawing/2014/main" id="{BCC30A36-9F9D-4DC1-9675-0B3550A4C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6114" y="422336"/>
              <a:ext cx="737685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5" name="Rectangle 200">
              <a:extLst>
                <a:ext uri="{FF2B5EF4-FFF2-40B4-BE49-F238E27FC236}">
                  <a16:creationId xmlns:a16="http://schemas.microsoft.com/office/drawing/2014/main" id="{AEBCE54F-934B-40EE-B270-DDA4C6DEE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2342" y="422336"/>
              <a:ext cx="739142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8" name="Rectangle 8">
              <a:extLst>
                <a:ext uri="{FF2B5EF4-FFF2-40B4-BE49-F238E27FC236}">
                  <a16:creationId xmlns:a16="http://schemas.microsoft.com/office/drawing/2014/main" id="{A71B6FB6-E74F-4B62-B8EF-AA6A1707D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5975" y="422336"/>
              <a:ext cx="737685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129" name="Rectangle 43">
            <a:extLst>
              <a:ext uri="{FF2B5EF4-FFF2-40B4-BE49-F238E27FC236}">
                <a16:creationId xmlns:a16="http://schemas.microsoft.com/office/drawing/2014/main" id="{ED3D9887-34C7-4CF3-8248-CCC4AA7A475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596" y="764101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0" name="Rectangle 44">
            <a:extLst>
              <a:ext uri="{FF2B5EF4-FFF2-40B4-BE49-F238E27FC236}">
                <a16:creationId xmlns:a16="http://schemas.microsoft.com/office/drawing/2014/main" id="{040D8F83-0483-4278-AF5D-F1C87F13A9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596" y="152063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1" name="Rectangle 45">
            <a:extLst>
              <a:ext uri="{FF2B5EF4-FFF2-40B4-BE49-F238E27FC236}">
                <a16:creationId xmlns:a16="http://schemas.microsoft.com/office/drawing/2014/main" id="{C5AF9E3E-347A-4B30-9F2B-BC52C9D6417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596" y="227716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2" name="Rectangle 46">
            <a:extLst>
              <a:ext uri="{FF2B5EF4-FFF2-40B4-BE49-F238E27FC236}">
                <a16:creationId xmlns:a16="http://schemas.microsoft.com/office/drawing/2014/main" id="{92EAA48C-CF9D-4C90-9277-5DA5D4A2D19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596" y="303368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3" name="Rectangle 47">
            <a:extLst>
              <a:ext uri="{FF2B5EF4-FFF2-40B4-BE49-F238E27FC236}">
                <a16:creationId xmlns:a16="http://schemas.microsoft.com/office/drawing/2014/main" id="{9578DB8B-2D22-4D7D-AD00-D7F2227A645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596" y="379021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4" name="Rectangle 48">
            <a:extLst>
              <a:ext uri="{FF2B5EF4-FFF2-40B4-BE49-F238E27FC236}">
                <a16:creationId xmlns:a16="http://schemas.microsoft.com/office/drawing/2014/main" id="{B88E15D8-FE7A-4D58-9819-1AA3DA478A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596" y="454674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5" name="Rectangle 48">
            <a:extLst>
              <a:ext uri="{FF2B5EF4-FFF2-40B4-BE49-F238E27FC236}">
                <a16:creationId xmlns:a16="http://schemas.microsoft.com/office/drawing/2014/main" id="{ED7C984F-497C-4891-94B2-6520FA86FE6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596" y="530057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6" name="Rectangle 48">
            <a:extLst>
              <a:ext uri="{FF2B5EF4-FFF2-40B4-BE49-F238E27FC236}">
                <a16:creationId xmlns:a16="http://schemas.microsoft.com/office/drawing/2014/main" id="{457C2E37-9E12-499D-9F3A-9D8EAE7319C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65692" y="6055402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7" name="Rectangle 48">
            <a:extLst>
              <a:ext uri="{FF2B5EF4-FFF2-40B4-BE49-F238E27FC236}">
                <a16:creationId xmlns:a16="http://schemas.microsoft.com/office/drawing/2014/main" id="{92465539-EB66-43CF-9D90-622E17797CB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372" y="530057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8" name="Rectangle 48">
            <a:extLst>
              <a:ext uri="{FF2B5EF4-FFF2-40B4-BE49-F238E27FC236}">
                <a16:creationId xmlns:a16="http://schemas.microsoft.com/office/drawing/2014/main" id="{802FE5AC-FC48-4A7E-BEE8-E6214A3B00F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149" y="530057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9" name="Rectangle 48">
            <a:extLst>
              <a:ext uri="{FF2B5EF4-FFF2-40B4-BE49-F238E27FC236}">
                <a16:creationId xmlns:a16="http://schemas.microsoft.com/office/drawing/2014/main" id="{27267AA0-E13F-4B4F-8846-9D077A6A5D3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02468" y="6055402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0" name="Rectangle 48">
            <a:extLst>
              <a:ext uri="{FF2B5EF4-FFF2-40B4-BE49-F238E27FC236}">
                <a16:creationId xmlns:a16="http://schemas.microsoft.com/office/drawing/2014/main" id="{2DC7BD7F-A756-454C-9965-4BC304A19A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9245" y="6055402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1" name="Rectangle 43">
            <a:extLst>
              <a:ext uri="{FF2B5EF4-FFF2-40B4-BE49-F238E27FC236}">
                <a16:creationId xmlns:a16="http://schemas.microsoft.com/office/drawing/2014/main" id="{07BEB7EB-6B10-468F-A3B6-A7D2580872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925" y="764101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2" name="Rectangle 44">
            <a:extLst>
              <a:ext uri="{FF2B5EF4-FFF2-40B4-BE49-F238E27FC236}">
                <a16:creationId xmlns:a16="http://schemas.microsoft.com/office/drawing/2014/main" id="{24F9C2CE-CFF1-48EE-8BEE-22D388B66B6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925" y="152063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3" name="Rectangle 45">
            <a:extLst>
              <a:ext uri="{FF2B5EF4-FFF2-40B4-BE49-F238E27FC236}">
                <a16:creationId xmlns:a16="http://schemas.microsoft.com/office/drawing/2014/main" id="{91B9AD89-20D3-458C-8016-A31F43098E8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925" y="227716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4" name="Rectangle 46">
            <a:extLst>
              <a:ext uri="{FF2B5EF4-FFF2-40B4-BE49-F238E27FC236}">
                <a16:creationId xmlns:a16="http://schemas.microsoft.com/office/drawing/2014/main" id="{38896DD6-1834-4057-9315-F2450232CA6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925" y="303368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5" name="Rectangle 47">
            <a:extLst>
              <a:ext uri="{FF2B5EF4-FFF2-40B4-BE49-F238E27FC236}">
                <a16:creationId xmlns:a16="http://schemas.microsoft.com/office/drawing/2014/main" id="{57EC46D5-6379-44F7-9A84-01D261A15DF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925" y="379021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6" name="Rectangle 48">
            <a:extLst>
              <a:ext uri="{FF2B5EF4-FFF2-40B4-BE49-F238E27FC236}">
                <a16:creationId xmlns:a16="http://schemas.microsoft.com/office/drawing/2014/main" id="{B66EC45F-2726-4E69-A1CA-28DF497A322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925" y="454674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7" name="Rectangle 43">
            <a:extLst>
              <a:ext uri="{FF2B5EF4-FFF2-40B4-BE49-F238E27FC236}">
                <a16:creationId xmlns:a16="http://schemas.microsoft.com/office/drawing/2014/main" id="{18539C55-7DF3-4CB8-ADCA-FACF5BB5A65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703" y="764101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8" name="Rectangle 44">
            <a:extLst>
              <a:ext uri="{FF2B5EF4-FFF2-40B4-BE49-F238E27FC236}">
                <a16:creationId xmlns:a16="http://schemas.microsoft.com/office/drawing/2014/main" id="{A9E0DA6F-1713-48E4-956A-A26F774E53F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703" y="152063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9" name="Rectangle 45">
            <a:extLst>
              <a:ext uri="{FF2B5EF4-FFF2-40B4-BE49-F238E27FC236}">
                <a16:creationId xmlns:a16="http://schemas.microsoft.com/office/drawing/2014/main" id="{3D472FE6-1BC8-4779-9DED-117287635DD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703" y="2277160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0" name="Rectangle 46">
            <a:extLst>
              <a:ext uri="{FF2B5EF4-FFF2-40B4-BE49-F238E27FC236}">
                <a16:creationId xmlns:a16="http://schemas.microsoft.com/office/drawing/2014/main" id="{D385619A-947F-4A0B-B83F-18957F9F66C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703" y="303368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1" name="Rectangle 47">
            <a:extLst>
              <a:ext uri="{FF2B5EF4-FFF2-40B4-BE49-F238E27FC236}">
                <a16:creationId xmlns:a16="http://schemas.microsoft.com/office/drawing/2014/main" id="{5EF87E7D-5945-4573-B504-9704702610E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703" y="3790219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2" name="Rectangle 48">
            <a:extLst>
              <a:ext uri="{FF2B5EF4-FFF2-40B4-BE49-F238E27FC236}">
                <a16:creationId xmlns:a16="http://schemas.microsoft.com/office/drawing/2014/main" id="{7BA77DB5-9EF0-48E8-A6A9-DE11C0D2217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703" y="454674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3" name="Rectangle 48">
            <a:extLst>
              <a:ext uri="{FF2B5EF4-FFF2-40B4-BE49-F238E27FC236}">
                <a16:creationId xmlns:a16="http://schemas.microsoft.com/office/drawing/2014/main" id="{CC677A46-24EB-4677-9733-EACD508210E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925" y="530057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4" name="Rectangle 48">
            <a:extLst>
              <a:ext uri="{FF2B5EF4-FFF2-40B4-BE49-F238E27FC236}">
                <a16:creationId xmlns:a16="http://schemas.microsoft.com/office/drawing/2014/main" id="{9014A3D4-1673-4C50-8B60-0029E934927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703" y="5300577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5" name="Rectangle 48">
            <a:extLst>
              <a:ext uri="{FF2B5EF4-FFF2-40B4-BE49-F238E27FC236}">
                <a16:creationId xmlns:a16="http://schemas.microsoft.com/office/drawing/2014/main" id="{9C8967BC-72F3-4D39-8E20-AEF317A294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6021" y="6055402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6" name="Rectangle 48">
            <a:extLst>
              <a:ext uri="{FF2B5EF4-FFF2-40B4-BE49-F238E27FC236}">
                <a16:creationId xmlns:a16="http://schemas.microsoft.com/office/drawing/2014/main" id="{72AC5473-D575-4C22-AF3C-792CE7DB4A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412800" y="6055402"/>
            <a:ext cx="73858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7" name="Rektangel 156">
            <a:extLst>
              <a:ext uri="{FF2B5EF4-FFF2-40B4-BE49-F238E27FC236}">
                <a16:creationId xmlns:a16="http://schemas.microsoft.com/office/drawing/2014/main" id="{AD66B135-7582-4920-8445-4183E11A8A8A}"/>
              </a:ext>
            </a:extLst>
          </p:cNvPr>
          <p:cNvSpPr/>
          <p:nvPr/>
        </p:nvSpPr>
        <p:spPr>
          <a:xfrm>
            <a:off x="6465235" y="77403"/>
            <a:ext cx="3690222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4" name="Rectangle 8">
            <a:extLst>
              <a:ext uri="{FF2B5EF4-FFF2-40B4-BE49-F238E27FC236}">
                <a16:creationId xmlns:a16="http://schemas.microsoft.com/office/drawing/2014/main" id="{5F5CEAB2-6DCE-4411-BCEF-CFEA3F08E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5" y="420462"/>
            <a:ext cx="8811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" name="Rectangle 43">
            <a:extLst>
              <a:ext uri="{FF2B5EF4-FFF2-40B4-BE49-F238E27FC236}">
                <a16:creationId xmlns:a16="http://schemas.microsoft.com/office/drawing/2014/main" id="{055F8258-640C-4BEC-ACAF-472FB19264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762227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6" name="Rectangle 44">
            <a:extLst>
              <a:ext uri="{FF2B5EF4-FFF2-40B4-BE49-F238E27FC236}">
                <a16:creationId xmlns:a16="http://schemas.microsoft.com/office/drawing/2014/main" id="{BD234F69-D169-4CDC-85CF-1AC627C1C7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1518756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7" name="Rectangle 45">
            <a:extLst>
              <a:ext uri="{FF2B5EF4-FFF2-40B4-BE49-F238E27FC236}">
                <a16:creationId xmlns:a16="http://schemas.microsoft.com/office/drawing/2014/main" id="{F865E8DB-2173-43A8-8E63-F982B6AFAF2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2275286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8" name="Rectangle 46">
            <a:extLst>
              <a:ext uri="{FF2B5EF4-FFF2-40B4-BE49-F238E27FC236}">
                <a16:creationId xmlns:a16="http://schemas.microsoft.com/office/drawing/2014/main" id="{1BE82A73-340D-49BB-A78D-2B173488C2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031815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9" name="Rectangle 47">
            <a:extLst>
              <a:ext uri="{FF2B5EF4-FFF2-40B4-BE49-F238E27FC236}">
                <a16:creationId xmlns:a16="http://schemas.microsoft.com/office/drawing/2014/main" id="{F8A7CABB-844F-4F35-A558-03A53F31D3D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788345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0" name="Rectangle 48">
            <a:extLst>
              <a:ext uri="{FF2B5EF4-FFF2-40B4-BE49-F238E27FC236}">
                <a16:creationId xmlns:a16="http://schemas.microsoft.com/office/drawing/2014/main" id="{2095137D-A379-4D27-BF0F-E5F8E5D4FA3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4544873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1" name="Rectangle 48">
            <a:extLst>
              <a:ext uri="{FF2B5EF4-FFF2-40B4-BE49-F238E27FC236}">
                <a16:creationId xmlns:a16="http://schemas.microsoft.com/office/drawing/2014/main" id="{63447098-4FB8-4D02-9282-F063D497A9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5298703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2" name="Rectangle 48">
            <a:extLst>
              <a:ext uri="{FF2B5EF4-FFF2-40B4-BE49-F238E27FC236}">
                <a16:creationId xmlns:a16="http://schemas.microsoft.com/office/drawing/2014/main" id="{CEFA0383-BFBA-4EFE-A9B7-E24723940AE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247" y="6053528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3" name="Rectangle 8">
            <a:extLst>
              <a:ext uri="{FF2B5EF4-FFF2-40B4-BE49-F238E27FC236}">
                <a16:creationId xmlns:a16="http://schemas.microsoft.com/office/drawing/2014/main" id="{3CF38E58-422D-431F-8F53-4B3657039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4" y="74613"/>
            <a:ext cx="881106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7" name="Tekstfelt 106">
            <a:extLst>
              <a:ext uri="{FF2B5EF4-FFF2-40B4-BE49-F238E27FC236}">
                <a16:creationId xmlns:a16="http://schemas.microsoft.com/office/drawing/2014/main" id="{0AAD1C2F-2039-4E7F-9119-099EEC5375EA}"/>
              </a:ext>
            </a:extLst>
          </p:cNvPr>
          <p:cNvSpPr txBox="1"/>
          <p:nvPr/>
        </p:nvSpPr>
        <p:spPr>
          <a:xfrm>
            <a:off x="-19763" y="39951"/>
            <a:ext cx="85234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                                  Uge			                                     Uge</a:t>
            </a:r>
          </a:p>
        </p:txBody>
      </p:sp>
      <p:sp>
        <p:nvSpPr>
          <p:cNvPr id="108" name="Tekstfelt 107">
            <a:extLst>
              <a:ext uri="{FF2B5EF4-FFF2-40B4-BE49-F238E27FC236}">
                <a16:creationId xmlns:a16="http://schemas.microsoft.com/office/drawing/2014/main" id="{94B8F5AA-91B3-424B-9F94-C8E518439F3F}"/>
              </a:ext>
            </a:extLst>
          </p:cNvPr>
          <p:cNvSpPr txBox="1"/>
          <p:nvPr/>
        </p:nvSpPr>
        <p:spPr>
          <a:xfrm>
            <a:off x="-16005" y="386222"/>
            <a:ext cx="9821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Projektteam 	                                      Projektdeltagere          Dag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        Dag	               Dag  	       Dag	 Dag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 </a:t>
            </a:r>
            <a:r>
              <a:rPr lang="da-DK" sz="800" b="1" dirty="0" err="1"/>
              <a:t>Dag</a:t>
            </a:r>
            <a:endParaRPr lang="da-DK" sz="800" b="1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B2B78B56-A169-23B2-1A6B-08878644DC23}"/>
              </a:ext>
            </a:extLst>
          </p:cNvPr>
          <p:cNvSpPr txBox="1"/>
          <p:nvPr/>
        </p:nvSpPr>
        <p:spPr>
          <a:xfrm>
            <a:off x="107217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308337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C0301C61-4BD7-445B-83D3-966273371C03}"/>
              </a:ext>
            </a:extLst>
          </p:cNvPr>
          <p:cNvGrpSpPr/>
          <p:nvPr/>
        </p:nvGrpSpPr>
        <p:grpSpPr>
          <a:xfrm>
            <a:off x="50631" y="78239"/>
            <a:ext cx="1734952" cy="6733723"/>
            <a:chOff x="43011" y="78239"/>
            <a:chExt cx="883294" cy="6733723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657679BF-3BE7-4910-96AC-9D55DB3EC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0" y="420462"/>
              <a:ext cx="881106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" name="Rectangle 43">
              <a:extLst>
                <a:ext uri="{FF2B5EF4-FFF2-40B4-BE49-F238E27FC236}">
                  <a16:creationId xmlns:a16="http://schemas.microsoft.com/office/drawing/2014/main" id="{D4BAE0A1-64FB-4A08-A4D8-83D02BA0F29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762227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168CDF64-BF3A-4E73-9601-9FCCC837132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151875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9164548F-E259-46B8-AA41-E0ECB79A80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227528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D1A4526D-58D8-4B2D-8ED1-FA7CB0BC695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03181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" name="Rectangle 47">
              <a:extLst>
                <a:ext uri="{FF2B5EF4-FFF2-40B4-BE49-F238E27FC236}">
                  <a16:creationId xmlns:a16="http://schemas.microsoft.com/office/drawing/2014/main" id="{A6254F4D-78F1-431A-8B8F-BADA6D7AC9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78834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" name="Rectangle 48">
              <a:extLst>
                <a:ext uri="{FF2B5EF4-FFF2-40B4-BE49-F238E27FC236}">
                  <a16:creationId xmlns:a16="http://schemas.microsoft.com/office/drawing/2014/main" id="{9A5F8EA5-0E21-44D7-ACB6-DF4DA6A35F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454487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" name="Rectangle 48">
              <a:extLst>
                <a:ext uri="{FF2B5EF4-FFF2-40B4-BE49-F238E27FC236}">
                  <a16:creationId xmlns:a16="http://schemas.microsoft.com/office/drawing/2014/main" id="{7D394EAD-C51B-456D-9BD8-EE8CE5E6BAD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529870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" name="Rectangle 48">
              <a:extLst>
                <a:ext uri="{FF2B5EF4-FFF2-40B4-BE49-F238E27FC236}">
                  <a16:creationId xmlns:a16="http://schemas.microsoft.com/office/drawing/2014/main" id="{58F147DE-43B5-466E-94ED-FB6975848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122" y="6053528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8B11BE16-5352-49E7-B5CA-2DE797C9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1" y="78239"/>
              <a:ext cx="882555" cy="288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2" name="Rectangle 197">
            <a:extLst>
              <a:ext uri="{FF2B5EF4-FFF2-40B4-BE49-F238E27FC236}">
                <a16:creationId xmlns:a16="http://schemas.microsoft.com/office/drawing/2014/main" id="{4D641558-BE6F-4911-AE3B-F6EA5E6BA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728" y="420462"/>
            <a:ext cx="102660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3" name="Rectangle 198">
            <a:extLst>
              <a:ext uri="{FF2B5EF4-FFF2-40B4-BE49-F238E27FC236}">
                <a16:creationId xmlns:a16="http://schemas.microsoft.com/office/drawing/2014/main" id="{01A8E6A7-E076-460F-AE3D-3E626A29A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84" y="420462"/>
            <a:ext cx="10266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4" name="Rectangle 199">
            <a:extLst>
              <a:ext uri="{FF2B5EF4-FFF2-40B4-BE49-F238E27FC236}">
                <a16:creationId xmlns:a16="http://schemas.microsoft.com/office/drawing/2014/main" id="{189242DF-C17B-47AC-8147-852B76F5C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865" y="420462"/>
            <a:ext cx="1024582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5" name="Rectangle 200">
            <a:extLst>
              <a:ext uri="{FF2B5EF4-FFF2-40B4-BE49-F238E27FC236}">
                <a16:creationId xmlns:a16="http://schemas.microsoft.com/office/drawing/2014/main" id="{581B2F71-F245-4D42-84A4-DAE90FB46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422" y="420462"/>
            <a:ext cx="102660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6" name="Rectangle 43">
            <a:extLst>
              <a:ext uri="{FF2B5EF4-FFF2-40B4-BE49-F238E27FC236}">
                <a16:creationId xmlns:a16="http://schemas.microsoft.com/office/drawing/2014/main" id="{64C0CD08-1822-45A6-88FE-2A006AC82F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3963" y="76222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7" name="Rectangle 44">
            <a:extLst>
              <a:ext uri="{FF2B5EF4-FFF2-40B4-BE49-F238E27FC236}">
                <a16:creationId xmlns:a16="http://schemas.microsoft.com/office/drawing/2014/main" id="{8E07262A-D168-42C2-9FB3-90873F5F66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3963" y="1518756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8" name="Rectangle 45">
            <a:extLst>
              <a:ext uri="{FF2B5EF4-FFF2-40B4-BE49-F238E27FC236}">
                <a16:creationId xmlns:a16="http://schemas.microsoft.com/office/drawing/2014/main" id="{F4F50A3E-6941-4A70-855D-7AD4FF250B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3963" y="2275286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9" name="Rectangle 46">
            <a:extLst>
              <a:ext uri="{FF2B5EF4-FFF2-40B4-BE49-F238E27FC236}">
                <a16:creationId xmlns:a16="http://schemas.microsoft.com/office/drawing/2014/main" id="{76C3CE9F-5561-430E-84B5-EDE675C9C57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3963" y="3031815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0" name="Rectangle 47">
            <a:extLst>
              <a:ext uri="{FF2B5EF4-FFF2-40B4-BE49-F238E27FC236}">
                <a16:creationId xmlns:a16="http://schemas.microsoft.com/office/drawing/2014/main" id="{E02BDC4E-0C03-4164-B240-7C2AA45BC2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3963" y="3788345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1" name="Rectangle 48">
            <a:extLst>
              <a:ext uri="{FF2B5EF4-FFF2-40B4-BE49-F238E27FC236}">
                <a16:creationId xmlns:a16="http://schemas.microsoft.com/office/drawing/2014/main" id="{218E6452-19DC-441A-A317-E4E4C44E38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3963" y="4544873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2" name="Rectangle 43">
            <a:extLst>
              <a:ext uri="{FF2B5EF4-FFF2-40B4-BE49-F238E27FC236}">
                <a16:creationId xmlns:a16="http://schemas.microsoft.com/office/drawing/2014/main" id="{AAFCA7AE-D489-41A2-B89E-CDCEA3D663C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283" y="762228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3" name="Rectangle 44">
            <a:extLst>
              <a:ext uri="{FF2B5EF4-FFF2-40B4-BE49-F238E27FC236}">
                <a16:creationId xmlns:a16="http://schemas.microsoft.com/office/drawing/2014/main" id="{24E0A5CF-C46C-4A57-9458-39C05699B1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283" y="1518756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4" name="Rectangle 45">
            <a:extLst>
              <a:ext uri="{FF2B5EF4-FFF2-40B4-BE49-F238E27FC236}">
                <a16:creationId xmlns:a16="http://schemas.microsoft.com/office/drawing/2014/main" id="{FEDE3919-8F23-4BF9-AE73-D43CDD98995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283" y="2275286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5" name="Rectangle 46">
            <a:extLst>
              <a:ext uri="{FF2B5EF4-FFF2-40B4-BE49-F238E27FC236}">
                <a16:creationId xmlns:a16="http://schemas.microsoft.com/office/drawing/2014/main" id="{394AF34B-C0B2-4805-8BF7-7890A95973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283" y="3031815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6" name="Rectangle 47">
            <a:extLst>
              <a:ext uri="{FF2B5EF4-FFF2-40B4-BE49-F238E27FC236}">
                <a16:creationId xmlns:a16="http://schemas.microsoft.com/office/drawing/2014/main" id="{2838B25D-91EC-4B09-8FCA-F73A9013AD5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283" y="3788345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7" name="Rectangle 48">
            <a:extLst>
              <a:ext uri="{FF2B5EF4-FFF2-40B4-BE49-F238E27FC236}">
                <a16:creationId xmlns:a16="http://schemas.microsoft.com/office/drawing/2014/main" id="{8401C11A-046C-450F-8ED6-FABC724423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283" y="4544873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8" name="Rectangle 8">
            <a:extLst>
              <a:ext uri="{FF2B5EF4-FFF2-40B4-BE49-F238E27FC236}">
                <a16:creationId xmlns:a16="http://schemas.microsoft.com/office/drawing/2014/main" id="{CD814EB2-A458-4A5C-BC9A-3E392FD82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171" y="420462"/>
            <a:ext cx="1024582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9" name="Rectangle 43">
            <a:extLst>
              <a:ext uri="{FF2B5EF4-FFF2-40B4-BE49-F238E27FC236}">
                <a16:creationId xmlns:a16="http://schemas.microsoft.com/office/drawing/2014/main" id="{F7B99119-8665-4906-976E-D52ACF665F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644" y="762227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0" name="Rectangle 44">
            <a:extLst>
              <a:ext uri="{FF2B5EF4-FFF2-40B4-BE49-F238E27FC236}">
                <a16:creationId xmlns:a16="http://schemas.microsoft.com/office/drawing/2014/main" id="{DF4B3F6F-CE8A-47A9-93D7-1F3BB51F84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644" y="1518756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1" name="Rectangle 45">
            <a:extLst>
              <a:ext uri="{FF2B5EF4-FFF2-40B4-BE49-F238E27FC236}">
                <a16:creationId xmlns:a16="http://schemas.microsoft.com/office/drawing/2014/main" id="{F3283011-9208-4088-B9EC-F82AF6ACE39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644" y="2275286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" name="Rectangle 46">
            <a:extLst>
              <a:ext uri="{FF2B5EF4-FFF2-40B4-BE49-F238E27FC236}">
                <a16:creationId xmlns:a16="http://schemas.microsoft.com/office/drawing/2014/main" id="{AC8DE7C6-8471-4FE3-BD08-DD9A1A0B37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644" y="3031815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" name="Rectangle 47">
            <a:extLst>
              <a:ext uri="{FF2B5EF4-FFF2-40B4-BE49-F238E27FC236}">
                <a16:creationId xmlns:a16="http://schemas.microsoft.com/office/drawing/2014/main" id="{5540D777-A004-42F1-9267-17CD9C82245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644" y="3788345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4" name="Rectangle 48">
            <a:extLst>
              <a:ext uri="{FF2B5EF4-FFF2-40B4-BE49-F238E27FC236}">
                <a16:creationId xmlns:a16="http://schemas.microsoft.com/office/drawing/2014/main" id="{2F8F6BCA-397A-461C-82CB-2946D94E0B7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644" y="4544873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5" name="Rectangle 48">
            <a:extLst>
              <a:ext uri="{FF2B5EF4-FFF2-40B4-BE49-F238E27FC236}">
                <a16:creationId xmlns:a16="http://schemas.microsoft.com/office/drawing/2014/main" id="{C1AE1DEA-65AD-4EBB-AE77-F77455B89F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644" y="5298703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6" name="Rectangle 48">
            <a:extLst>
              <a:ext uri="{FF2B5EF4-FFF2-40B4-BE49-F238E27FC236}">
                <a16:creationId xmlns:a16="http://schemas.microsoft.com/office/drawing/2014/main" id="{1FB1FDBA-7D8B-47F5-B419-DF9C40D7EA1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40778" y="6053528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7" name="Rectangle 48">
            <a:extLst>
              <a:ext uri="{FF2B5EF4-FFF2-40B4-BE49-F238E27FC236}">
                <a16:creationId xmlns:a16="http://schemas.microsoft.com/office/drawing/2014/main" id="{90B545D8-BCE0-47C2-BD91-349542A204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3963" y="5298703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8" name="Rectangle 48">
            <a:extLst>
              <a:ext uri="{FF2B5EF4-FFF2-40B4-BE49-F238E27FC236}">
                <a16:creationId xmlns:a16="http://schemas.microsoft.com/office/drawing/2014/main" id="{78806F82-4F0F-4AD1-B062-CC72C526463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284" y="5298703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9" name="Rectangle 48">
            <a:extLst>
              <a:ext uri="{FF2B5EF4-FFF2-40B4-BE49-F238E27FC236}">
                <a16:creationId xmlns:a16="http://schemas.microsoft.com/office/drawing/2014/main" id="{68998652-5881-44D0-9A46-B863B5A8853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64097" y="6053528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0" name="Rectangle 48">
            <a:extLst>
              <a:ext uri="{FF2B5EF4-FFF2-40B4-BE49-F238E27FC236}">
                <a16:creationId xmlns:a16="http://schemas.microsoft.com/office/drawing/2014/main" id="{8F6AD50E-B634-4BB1-93E2-2705907582F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87418" y="6053528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1" name="Rectangle 43">
            <a:extLst>
              <a:ext uri="{FF2B5EF4-FFF2-40B4-BE49-F238E27FC236}">
                <a16:creationId xmlns:a16="http://schemas.microsoft.com/office/drawing/2014/main" id="{5711D184-694D-44DC-828D-D8170FCCFEE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603" y="76222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2" name="Rectangle 44">
            <a:extLst>
              <a:ext uri="{FF2B5EF4-FFF2-40B4-BE49-F238E27FC236}">
                <a16:creationId xmlns:a16="http://schemas.microsoft.com/office/drawing/2014/main" id="{2ABFA27C-4993-4C73-9550-7D54B2C6D0A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603" y="1518756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3" name="Rectangle 45">
            <a:extLst>
              <a:ext uri="{FF2B5EF4-FFF2-40B4-BE49-F238E27FC236}">
                <a16:creationId xmlns:a16="http://schemas.microsoft.com/office/drawing/2014/main" id="{4366031A-6D55-4118-8E90-632B945D14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603" y="2275286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4" name="Rectangle 46">
            <a:extLst>
              <a:ext uri="{FF2B5EF4-FFF2-40B4-BE49-F238E27FC236}">
                <a16:creationId xmlns:a16="http://schemas.microsoft.com/office/drawing/2014/main" id="{87122A13-812E-4DD9-AAAE-9A8761AB4A7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603" y="3031815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5" name="Rectangle 47">
            <a:extLst>
              <a:ext uri="{FF2B5EF4-FFF2-40B4-BE49-F238E27FC236}">
                <a16:creationId xmlns:a16="http://schemas.microsoft.com/office/drawing/2014/main" id="{0F0D5592-B178-429A-8980-26B82E6D2D8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603" y="3788345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6" name="Rectangle 48">
            <a:extLst>
              <a:ext uri="{FF2B5EF4-FFF2-40B4-BE49-F238E27FC236}">
                <a16:creationId xmlns:a16="http://schemas.microsoft.com/office/drawing/2014/main" id="{ECD4760B-1266-4D6F-8D2B-86E9CF1B2C7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603" y="4544873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7" name="Rectangle 43">
            <a:extLst>
              <a:ext uri="{FF2B5EF4-FFF2-40B4-BE49-F238E27FC236}">
                <a16:creationId xmlns:a16="http://schemas.microsoft.com/office/drawing/2014/main" id="{E4FB1F86-347D-4960-8DBF-ABD4F19DF7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3925" y="762227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8" name="Rectangle 44">
            <a:extLst>
              <a:ext uri="{FF2B5EF4-FFF2-40B4-BE49-F238E27FC236}">
                <a16:creationId xmlns:a16="http://schemas.microsoft.com/office/drawing/2014/main" id="{43A75062-664D-4DEE-8BF9-C51F82B10F5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3925" y="1518756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9" name="Rectangle 45">
            <a:extLst>
              <a:ext uri="{FF2B5EF4-FFF2-40B4-BE49-F238E27FC236}">
                <a16:creationId xmlns:a16="http://schemas.microsoft.com/office/drawing/2014/main" id="{41EFDBF2-BE5C-48F0-9FE1-2FBC7E94A23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3925" y="2275286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0" name="Rectangle 46">
            <a:extLst>
              <a:ext uri="{FF2B5EF4-FFF2-40B4-BE49-F238E27FC236}">
                <a16:creationId xmlns:a16="http://schemas.microsoft.com/office/drawing/2014/main" id="{0B4A8A3C-7F17-4309-BD99-D5BF0D7EFD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3925" y="3031815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1" name="Rectangle 47">
            <a:extLst>
              <a:ext uri="{FF2B5EF4-FFF2-40B4-BE49-F238E27FC236}">
                <a16:creationId xmlns:a16="http://schemas.microsoft.com/office/drawing/2014/main" id="{010E9167-D7B1-4787-BBB2-5B85777616E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3925" y="3788345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2" name="Rectangle 48">
            <a:extLst>
              <a:ext uri="{FF2B5EF4-FFF2-40B4-BE49-F238E27FC236}">
                <a16:creationId xmlns:a16="http://schemas.microsoft.com/office/drawing/2014/main" id="{CBEB2D39-5D05-4BA8-A317-AF12A4ADF78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3925" y="4544873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" name="Rectangle 48">
            <a:extLst>
              <a:ext uri="{FF2B5EF4-FFF2-40B4-BE49-F238E27FC236}">
                <a16:creationId xmlns:a16="http://schemas.microsoft.com/office/drawing/2014/main" id="{3784ECBA-3DC1-4199-99B1-AB240CCA59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603" y="5298703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4" name="Rectangle 48">
            <a:extLst>
              <a:ext uri="{FF2B5EF4-FFF2-40B4-BE49-F238E27FC236}">
                <a16:creationId xmlns:a16="http://schemas.microsoft.com/office/drawing/2014/main" id="{D18CFD6E-D20B-434F-A361-480C04DD8B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3925" y="5298703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5" name="Rectangle 48">
            <a:extLst>
              <a:ext uri="{FF2B5EF4-FFF2-40B4-BE49-F238E27FC236}">
                <a16:creationId xmlns:a16="http://schemas.microsoft.com/office/drawing/2014/main" id="{E1AAE440-53E6-4592-98C0-78ED3DEFAC2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10736" y="6053528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6" name="Rectangle 48">
            <a:extLst>
              <a:ext uri="{FF2B5EF4-FFF2-40B4-BE49-F238E27FC236}">
                <a16:creationId xmlns:a16="http://schemas.microsoft.com/office/drawing/2014/main" id="{15E36DEB-43C2-424A-B21E-CBEC52138C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4058" y="6053528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7" name="Rektangel 106">
            <a:extLst>
              <a:ext uri="{FF2B5EF4-FFF2-40B4-BE49-F238E27FC236}">
                <a16:creationId xmlns:a16="http://schemas.microsoft.com/office/drawing/2014/main" id="{7DD5B0B6-503A-4FFA-830D-7DE206429F7B}"/>
              </a:ext>
            </a:extLst>
          </p:cNvPr>
          <p:cNvSpPr/>
          <p:nvPr/>
        </p:nvSpPr>
        <p:spPr>
          <a:xfrm>
            <a:off x="1840143" y="75529"/>
            <a:ext cx="5125403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ctangle 197">
            <a:extLst>
              <a:ext uri="{FF2B5EF4-FFF2-40B4-BE49-F238E27FC236}">
                <a16:creationId xmlns:a16="http://schemas.microsoft.com/office/drawing/2014/main" id="{A7B56FC9-F3E3-4080-97E7-83A9DA812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6705" y="422336"/>
            <a:ext cx="102660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" name="Rectangle 198">
            <a:extLst>
              <a:ext uri="{FF2B5EF4-FFF2-40B4-BE49-F238E27FC236}">
                <a16:creationId xmlns:a16="http://schemas.microsoft.com/office/drawing/2014/main" id="{71775032-950B-4961-9BA4-41FAC5104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9261" y="422336"/>
            <a:ext cx="10266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" name="Rectangle 199">
            <a:extLst>
              <a:ext uri="{FF2B5EF4-FFF2-40B4-BE49-F238E27FC236}">
                <a16:creationId xmlns:a16="http://schemas.microsoft.com/office/drawing/2014/main" id="{1A0C779C-1342-4DC1-A12B-9B728D3E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3842" y="422336"/>
            <a:ext cx="1024582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" name="Rectangle 200">
            <a:extLst>
              <a:ext uri="{FF2B5EF4-FFF2-40B4-BE49-F238E27FC236}">
                <a16:creationId xmlns:a16="http://schemas.microsoft.com/office/drawing/2014/main" id="{3CCEECDD-D928-4F90-8564-52649E4F7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6399" y="422336"/>
            <a:ext cx="1026605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" name="Rectangle 43">
            <a:extLst>
              <a:ext uri="{FF2B5EF4-FFF2-40B4-BE49-F238E27FC236}">
                <a16:creationId xmlns:a16="http://schemas.microsoft.com/office/drawing/2014/main" id="{0B28D846-6C50-4CCD-8766-46F028DF01D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6940" y="764101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44">
            <a:extLst>
              <a:ext uri="{FF2B5EF4-FFF2-40B4-BE49-F238E27FC236}">
                <a16:creationId xmlns:a16="http://schemas.microsoft.com/office/drawing/2014/main" id="{723315F9-53B4-4805-A625-724FBB8176D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6940" y="1520630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45">
            <a:extLst>
              <a:ext uri="{FF2B5EF4-FFF2-40B4-BE49-F238E27FC236}">
                <a16:creationId xmlns:a16="http://schemas.microsoft.com/office/drawing/2014/main" id="{332D577F-36D2-4AFE-8FD3-8A31ABEA56B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6940" y="2277160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46">
            <a:extLst>
              <a:ext uri="{FF2B5EF4-FFF2-40B4-BE49-F238E27FC236}">
                <a16:creationId xmlns:a16="http://schemas.microsoft.com/office/drawing/2014/main" id="{AF34D4F4-F9FC-4C0E-A030-FDA8FE75110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6940" y="3033689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47">
            <a:extLst>
              <a:ext uri="{FF2B5EF4-FFF2-40B4-BE49-F238E27FC236}">
                <a16:creationId xmlns:a16="http://schemas.microsoft.com/office/drawing/2014/main" id="{F886F348-906C-448B-AD4F-B0244547BB0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6940" y="3790219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48">
            <a:extLst>
              <a:ext uri="{FF2B5EF4-FFF2-40B4-BE49-F238E27FC236}">
                <a16:creationId xmlns:a16="http://schemas.microsoft.com/office/drawing/2014/main" id="{158A1963-B233-4DA4-88EC-4C08E4D4E0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6940" y="4546747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43">
            <a:extLst>
              <a:ext uri="{FF2B5EF4-FFF2-40B4-BE49-F238E27FC236}">
                <a16:creationId xmlns:a16="http://schemas.microsoft.com/office/drawing/2014/main" id="{13B55FE5-6F7B-464A-813D-3133B3565FD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260" y="764102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BBA7EEF4-6F78-4A44-8A7C-9123A51B329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260" y="1520630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45">
            <a:extLst>
              <a:ext uri="{FF2B5EF4-FFF2-40B4-BE49-F238E27FC236}">
                <a16:creationId xmlns:a16="http://schemas.microsoft.com/office/drawing/2014/main" id="{130FD041-583C-4E64-BA68-B1C6541F5E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260" y="2277160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46">
            <a:extLst>
              <a:ext uri="{FF2B5EF4-FFF2-40B4-BE49-F238E27FC236}">
                <a16:creationId xmlns:a16="http://schemas.microsoft.com/office/drawing/2014/main" id="{7D073D18-0DAD-4265-A16E-2377F0BD7BE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260" y="3033689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47">
            <a:extLst>
              <a:ext uri="{FF2B5EF4-FFF2-40B4-BE49-F238E27FC236}">
                <a16:creationId xmlns:a16="http://schemas.microsoft.com/office/drawing/2014/main" id="{EA8DD83C-E1F0-4C59-B231-8DEDFAF5B61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260" y="3790219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48">
            <a:extLst>
              <a:ext uri="{FF2B5EF4-FFF2-40B4-BE49-F238E27FC236}">
                <a16:creationId xmlns:a16="http://schemas.microsoft.com/office/drawing/2014/main" id="{D0FC9C7D-0ACF-478B-A398-89FCEF12396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260" y="454674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CE364CCD-07A6-4667-A4D0-6D367832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148" y="422336"/>
            <a:ext cx="1024582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" name="Rectangle 43">
            <a:extLst>
              <a:ext uri="{FF2B5EF4-FFF2-40B4-BE49-F238E27FC236}">
                <a16:creationId xmlns:a16="http://schemas.microsoft.com/office/drawing/2014/main" id="{E734D279-4F23-4B69-B825-D89E946E9C0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621" y="764101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" name="Rectangle 44">
            <a:extLst>
              <a:ext uri="{FF2B5EF4-FFF2-40B4-BE49-F238E27FC236}">
                <a16:creationId xmlns:a16="http://schemas.microsoft.com/office/drawing/2014/main" id="{278F77BC-EC17-4F80-8C3A-033122ED0E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621" y="1520630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76EAF476-0B93-406D-B339-55B7576202A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621" y="2277160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" name="Rectangle 46">
            <a:extLst>
              <a:ext uri="{FF2B5EF4-FFF2-40B4-BE49-F238E27FC236}">
                <a16:creationId xmlns:a16="http://schemas.microsoft.com/office/drawing/2014/main" id="{AD9A0DDE-1FD1-480F-A9C6-BB5FC34F20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621" y="3033689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id="{5DB7EF83-36E3-4C98-8242-DD5BA09820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621" y="3790219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8" name="Rectangle 48">
            <a:extLst>
              <a:ext uri="{FF2B5EF4-FFF2-40B4-BE49-F238E27FC236}">
                <a16:creationId xmlns:a16="http://schemas.microsoft.com/office/drawing/2014/main" id="{64A3E853-FE8A-4B03-99AC-0BEF3D10F3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621" y="454674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9" name="Rectangle 48">
            <a:extLst>
              <a:ext uri="{FF2B5EF4-FFF2-40B4-BE49-F238E27FC236}">
                <a16:creationId xmlns:a16="http://schemas.microsoft.com/office/drawing/2014/main" id="{CAFCE65B-54D9-4DA4-9D8C-73DC1CBD9E6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621" y="530057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" name="Rectangle 48">
            <a:extLst>
              <a:ext uri="{FF2B5EF4-FFF2-40B4-BE49-F238E27FC236}">
                <a16:creationId xmlns:a16="http://schemas.microsoft.com/office/drawing/2014/main" id="{6DC2F9D2-4DFD-463B-893A-E7BC4E3A0F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013755" y="6055402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B842E46A-DD1F-4B2B-8662-F7C92794F26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6940" y="5300577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91F5BBA9-2BC0-4A48-B0CE-029D683EEB0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261" y="530057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F5518440-771D-4116-9E08-65D2401B8DF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37074" y="6055402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4" name="Rectangle 48">
            <a:extLst>
              <a:ext uri="{FF2B5EF4-FFF2-40B4-BE49-F238E27FC236}">
                <a16:creationId xmlns:a16="http://schemas.microsoft.com/office/drawing/2014/main" id="{41A1C5CA-DEB0-4CF9-A665-C214912A2CE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60395" y="6055402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5" name="Rectangle 43">
            <a:extLst>
              <a:ext uri="{FF2B5EF4-FFF2-40B4-BE49-F238E27FC236}">
                <a16:creationId xmlns:a16="http://schemas.microsoft.com/office/drawing/2014/main" id="{A4521B9A-5D09-4FD0-932C-689D7C7DF0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580" y="764101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29592076-5807-4638-B92F-90F26EA97E9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580" y="1520630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E2C89CF9-7A3A-4BA8-BD30-66E5C6C700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580" y="2277160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D80BDAD7-443A-4204-B106-FFF98D8F6B9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580" y="3033689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9" name="Rectangle 47">
            <a:extLst>
              <a:ext uri="{FF2B5EF4-FFF2-40B4-BE49-F238E27FC236}">
                <a16:creationId xmlns:a16="http://schemas.microsoft.com/office/drawing/2014/main" id="{FE4916F7-DE9B-4026-A216-F64FFB10E83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580" y="3790219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ED8B84D6-B9E6-4968-8499-AA0BE9BB8CB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580" y="4546747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40A0D73E-F92D-4C96-8D51-541B939C033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6902" y="764101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C5067F3B-3827-4928-8C3F-C2E71B3299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6902" y="1520630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AB6947A3-62BF-42D8-9504-5138361096B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6902" y="2277160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4" name="Rectangle 46">
            <a:extLst>
              <a:ext uri="{FF2B5EF4-FFF2-40B4-BE49-F238E27FC236}">
                <a16:creationId xmlns:a16="http://schemas.microsoft.com/office/drawing/2014/main" id="{74B4162C-2AB3-4D81-B6B8-748D6779A59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6902" y="3033689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58A6F29B-D3B0-4DA1-8098-4A92C4E692D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6902" y="3790219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B6C682E9-7228-4DD6-95EA-D6380EA00B8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6902" y="454674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7" name="Rectangle 48">
            <a:extLst>
              <a:ext uri="{FF2B5EF4-FFF2-40B4-BE49-F238E27FC236}">
                <a16:creationId xmlns:a16="http://schemas.microsoft.com/office/drawing/2014/main" id="{7528C83E-7DFE-4FF9-9CB7-5AE71C4F5F7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580" y="5300577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8" name="Rectangle 48">
            <a:extLst>
              <a:ext uri="{FF2B5EF4-FFF2-40B4-BE49-F238E27FC236}">
                <a16:creationId xmlns:a16="http://schemas.microsoft.com/office/drawing/2014/main" id="{78A9796D-B6C8-4862-A61E-23D26E63979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6902" y="5300577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700176EF-3D29-4C0E-AAB7-480BBCD5F2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83713" y="6055402"/>
            <a:ext cx="1025834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0" name="Rectangle 48">
            <a:extLst>
              <a:ext uri="{FF2B5EF4-FFF2-40B4-BE49-F238E27FC236}">
                <a16:creationId xmlns:a16="http://schemas.microsoft.com/office/drawing/2014/main" id="{6B11D793-671C-4E28-8217-307FAA48AC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107035" y="6055402"/>
            <a:ext cx="1025834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987F4A02-4AD8-4876-B842-EDB99C69CAE2}"/>
              </a:ext>
            </a:extLst>
          </p:cNvPr>
          <p:cNvSpPr/>
          <p:nvPr/>
        </p:nvSpPr>
        <p:spPr>
          <a:xfrm>
            <a:off x="7013120" y="77403"/>
            <a:ext cx="5125403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8" name="Tekstfelt 107">
            <a:extLst>
              <a:ext uri="{FF2B5EF4-FFF2-40B4-BE49-F238E27FC236}">
                <a16:creationId xmlns:a16="http://schemas.microsoft.com/office/drawing/2014/main" id="{50F27193-6C16-4304-9545-55F3D708260D}"/>
              </a:ext>
            </a:extLst>
          </p:cNvPr>
          <p:cNvSpPr txBox="1"/>
          <p:nvPr/>
        </p:nvSpPr>
        <p:spPr>
          <a:xfrm>
            <a:off x="-19763" y="39951"/>
            <a:ext cx="96936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                            Uge    					                                                  Uge</a:t>
            </a:r>
          </a:p>
        </p:txBody>
      </p:sp>
      <p:sp>
        <p:nvSpPr>
          <p:cNvPr id="109" name="Tekstfelt 108">
            <a:extLst>
              <a:ext uri="{FF2B5EF4-FFF2-40B4-BE49-F238E27FC236}">
                <a16:creationId xmlns:a16="http://schemas.microsoft.com/office/drawing/2014/main" id="{3E84051B-ECDD-4C2F-AD90-0A3A5BDD9634}"/>
              </a:ext>
            </a:extLst>
          </p:cNvPr>
          <p:cNvSpPr txBox="1"/>
          <p:nvPr/>
        </p:nvSpPr>
        <p:spPr>
          <a:xfrm>
            <a:off x="-19815" y="386222"/>
            <a:ext cx="11434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Projektdeltagere                                                 Dag       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Dag	              Dag  	                  Dag         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                Dag       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             </a:t>
            </a:r>
            <a:r>
              <a:rPr lang="da-DK" sz="800" b="1" dirty="0" err="1"/>
              <a:t>Dag</a:t>
            </a:r>
            <a:endParaRPr lang="da-DK" sz="800" b="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FE80FAB-61D5-EF18-3C4E-09BDE932EE4D}"/>
              </a:ext>
            </a:extLst>
          </p:cNvPr>
          <p:cNvSpPr txBox="1"/>
          <p:nvPr/>
        </p:nvSpPr>
        <p:spPr>
          <a:xfrm>
            <a:off x="107217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78350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C0301C61-4BD7-445B-83D3-966273371C03}"/>
              </a:ext>
            </a:extLst>
          </p:cNvPr>
          <p:cNvGrpSpPr/>
          <p:nvPr/>
        </p:nvGrpSpPr>
        <p:grpSpPr>
          <a:xfrm>
            <a:off x="50631" y="78239"/>
            <a:ext cx="883294" cy="6733723"/>
            <a:chOff x="43011" y="78239"/>
            <a:chExt cx="883294" cy="6733723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657679BF-3BE7-4910-96AC-9D55DB3EC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0" y="420462"/>
              <a:ext cx="881106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4" name="Rectangle 43">
              <a:extLst>
                <a:ext uri="{FF2B5EF4-FFF2-40B4-BE49-F238E27FC236}">
                  <a16:creationId xmlns:a16="http://schemas.microsoft.com/office/drawing/2014/main" id="{D4BAE0A1-64FB-4A08-A4D8-83D02BA0F29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762227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" name="Rectangle 44">
              <a:extLst>
                <a:ext uri="{FF2B5EF4-FFF2-40B4-BE49-F238E27FC236}">
                  <a16:creationId xmlns:a16="http://schemas.microsoft.com/office/drawing/2014/main" id="{168CDF64-BF3A-4E73-9601-9FCCC837132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151875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9164548F-E259-46B8-AA41-E0ECB79A80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227528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" name="Rectangle 46">
              <a:extLst>
                <a:ext uri="{FF2B5EF4-FFF2-40B4-BE49-F238E27FC236}">
                  <a16:creationId xmlns:a16="http://schemas.microsoft.com/office/drawing/2014/main" id="{D1A4526D-58D8-4B2D-8ED1-FA7CB0BC695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03181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" name="Rectangle 47">
              <a:extLst>
                <a:ext uri="{FF2B5EF4-FFF2-40B4-BE49-F238E27FC236}">
                  <a16:creationId xmlns:a16="http://schemas.microsoft.com/office/drawing/2014/main" id="{A6254F4D-78F1-431A-8B8F-BADA6D7AC9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78834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" name="Rectangle 48">
              <a:extLst>
                <a:ext uri="{FF2B5EF4-FFF2-40B4-BE49-F238E27FC236}">
                  <a16:creationId xmlns:a16="http://schemas.microsoft.com/office/drawing/2014/main" id="{9A5F8EA5-0E21-44D7-ACB6-DF4DA6A35F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454487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" name="Rectangle 48">
              <a:extLst>
                <a:ext uri="{FF2B5EF4-FFF2-40B4-BE49-F238E27FC236}">
                  <a16:creationId xmlns:a16="http://schemas.microsoft.com/office/drawing/2014/main" id="{7D394EAD-C51B-456D-9BD8-EE8CE5E6BAD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529870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1" name="Rectangle 48">
              <a:extLst>
                <a:ext uri="{FF2B5EF4-FFF2-40B4-BE49-F238E27FC236}">
                  <a16:creationId xmlns:a16="http://schemas.microsoft.com/office/drawing/2014/main" id="{58F147DE-43B5-466E-94ED-FB6975848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122" y="6053528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8B11BE16-5352-49E7-B5CA-2DE797C9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1" y="78239"/>
              <a:ext cx="882555" cy="288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2" name="Rectangle 197">
            <a:extLst>
              <a:ext uri="{FF2B5EF4-FFF2-40B4-BE49-F238E27FC236}">
                <a16:creationId xmlns:a16="http://schemas.microsoft.com/office/drawing/2014/main" id="{4D641558-BE6F-4911-AE3B-F6EA5E6BA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277" y="420462"/>
            <a:ext cx="74028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3" name="Rectangle 198">
            <a:extLst>
              <a:ext uri="{FF2B5EF4-FFF2-40B4-BE49-F238E27FC236}">
                <a16:creationId xmlns:a16="http://schemas.microsoft.com/office/drawing/2014/main" id="{01A8E6A7-E076-460F-AE3D-3E626A29A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641" y="420462"/>
            <a:ext cx="74028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4" name="Rectangle 199">
            <a:extLst>
              <a:ext uri="{FF2B5EF4-FFF2-40B4-BE49-F238E27FC236}">
                <a16:creationId xmlns:a16="http://schemas.microsoft.com/office/drawing/2014/main" id="{189242DF-C17B-47AC-8147-852B76F5C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464" y="420462"/>
            <a:ext cx="73882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5" name="Rectangle 200">
            <a:extLst>
              <a:ext uri="{FF2B5EF4-FFF2-40B4-BE49-F238E27FC236}">
                <a16:creationId xmlns:a16="http://schemas.microsoft.com/office/drawing/2014/main" id="{581B2F71-F245-4D42-84A4-DAE90FB46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828" y="420462"/>
            <a:ext cx="74028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6" name="Rectangle 43">
            <a:extLst>
              <a:ext uri="{FF2B5EF4-FFF2-40B4-BE49-F238E27FC236}">
                <a16:creationId xmlns:a16="http://schemas.microsoft.com/office/drawing/2014/main" id="{64C0CD08-1822-45A6-88FE-2A006AC82F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447" y="76222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7" name="Rectangle 44">
            <a:extLst>
              <a:ext uri="{FF2B5EF4-FFF2-40B4-BE49-F238E27FC236}">
                <a16:creationId xmlns:a16="http://schemas.microsoft.com/office/drawing/2014/main" id="{8E07262A-D168-42C2-9FB3-90873F5F66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447" y="151875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8" name="Rectangle 45">
            <a:extLst>
              <a:ext uri="{FF2B5EF4-FFF2-40B4-BE49-F238E27FC236}">
                <a16:creationId xmlns:a16="http://schemas.microsoft.com/office/drawing/2014/main" id="{F4F50A3E-6941-4A70-855D-7AD4FF250B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447" y="227528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9" name="Rectangle 46">
            <a:extLst>
              <a:ext uri="{FF2B5EF4-FFF2-40B4-BE49-F238E27FC236}">
                <a16:creationId xmlns:a16="http://schemas.microsoft.com/office/drawing/2014/main" id="{76C3CE9F-5561-430E-84B5-EDE675C9C57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447" y="303181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0" name="Rectangle 47">
            <a:extLst>
              <a:ext uri="{FF2B5EF4-FFF2-40B4-BE49-F238E27FC236}">
                <a16:creationId xmlns:a16="http://schemas.microsoft.com/office/drawing/2014/main" id="{E02BDC4E-0C03-4164-B240-7C2AA45BC2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447" y="378834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1" name="Rectangle 48">
            <a:extLst>
              <a:ext uri="{FF2B5EF4-FFF2-40B4-BE49-F238E27FC236}">
                <a16:creationId xmlns:a16="http://schemas.microsoft.com/office/drawing/2014/main" id="{218E6452-19DC-441A-A317-E4E4C44E38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447" y="454487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2" name="Rectangle 43">
            <a:extLst>
              <a:ext uri="{FF2B5EF4-FFF2-40B4-BE49-F238E27FC236}">
                <a16:creationId xmlns:a16="http://schemas.microsoft.com/office/drawing/2014/main" id="{AAFCA7AE-D489-41A2-B89E-CDCEA3D663C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361" y="76222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3" name="Rectangle 44">
            <a:extLst>
              <a:ext uri="{FF2B5EF4-FFF2-40B4-BE49-F238E27FC236}">
                <a16:creationId xmlns:a16="http://schemas.microsoft.com/office/drawing/2014/main" id="{24E0A5CF-C46C-4A57-9458-39C05699B1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361" y="151875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4" name="Rectangle 45">
            <a:extLst>
              <a:ext uri="{FF2B5EF4-FFF2-40B4-BE49-F238E27FC236}">
                <a16:creationId xmlns:a16="http://schemas.microsoft.com/office/drawing/2014/main" id="{FEDE3919-8F23-4BF9-AE73-D43CDD98995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361" y="227528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5" name="Rectangle 46">
            <a:extLst>
              <a:ext uri="{FF2B5EF4-FFF2-40B4-BE49-F238E27FC236}">
                <a16:creationId xmlns:a16="http://schemas.microsoft.com/office/drawing/2014/main" id="{394AF34B-C0B2-4805-8BF7-7890A95973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361" y="303181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6" name="Rectangle 47">
            <a:extLst>
              <a:ext uri="{FF2B5EF4-FFF2-40B4-BE49-F238E27FC236}">
                <a16:creationId xmlns:a16="http://schemas.microsoft.com/office/drawing/2014/main" id="{2838B25D-91EC-4B09-8FCA-F73A9013AD5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361" y="378834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7" name="Rectangle 48">
            <a:extLst>
              <a:ext uri="{FF2B5EF4-FFF2-40B4-BE49-F238E27FC236}">
                <a16:creationId xmlns:a16="http://schemas.microsoft.com/office/drawing/2014/main" id="{8401C11A-046C-450F-8ED6-FABC724423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361" y="454487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8" name="Rectangle 8">
            <a:extLst>
              <a:ext uri="{FF2B5EF4-FFF2-40B4-BE49-F238E27FC236}">
                <a16:creationId xmlns:a16="http://schemas.microsoft.com/office/drawing/2014/main" id="{CD814EB2-A458-4A5C-BC9A-3E392FD82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913" y="420462"/>
            <a:ext cx="73882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9" name="Rectangle 43">
            <a:extLst>
              <a:ext uri="{FF2B5EF4-FFF2-40B4-BE49-F238E27FC236}">
                <a16:creationId xmlns:a16="http://schemas.microsoft.com/office/drawing/2014/main" id="{F7B99119-8665-4906-976E-D52ACF665F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33" y="76222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0" name="Rectangle 44">
            <a:extLst>
              <a:ext uri="{FF2B5EF4-FFF2-40B4-BE49-F238E27FC236}">
                <a16:creationId xmlns:a16="http://schemas.microsoft.com/office/drawing/2014/main" id="{DF4B3F6F-CE8A-47A9-93D7-1F3BB51F84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33" y="151875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1" name="Rectangle 45">
            <a:extLst>
              <a:ext uri="{FF2B5EF4-FFF2-40B4-BE49-F238E27FC236}">
                <a16:creationId xmlns:a16="http://schemas.microsoft.com/office/drawing/2014/main" id="{F3283011-9208-4088-B9EC-F82AF6ACE39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33" y="227528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" name="Rectangle 46">
            <a:extLst>
              <a:ext uri="{FF2B5EF4-FFF2-40B4-BE49-F238E27FC236}">
                <a16:creationId xmlns:a16="http://schemas.microsoft.com/office/drawing/2014/main" id="{AC8DE7C6-8471-4FE3-BD08-DD9A1A0B37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33" y="303181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3" name="Rectangle 47">
            <a:extLst>
              <a:ext uri="{FF2B5EF4-FFF2-40B4-BE49-F238E27FC236}">
                <a16:creationId xmlns:a16="http://schemas.microsoft.com/office/drawing/2014/main" id="{5540D777-A004-42F1-9267-17CD9C82245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33" y="378834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4" name="Rectangle 48">
            <a:extLst>
              <a:ext uri="{FF2B5EF4-FFF2-40B4-BE49-F238E27FC236}">
                <a16:creationId xmlns:a16="http://schemas.microsoft.com/office/drawing/2014/main" id="{2F8F6BCA-397A-461C-82CB-2946D94E0B7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33" y="454487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5" name="Rectangle 48">
            <a:extLst>
              <a:ext uri="{FF2B5EF4-FFF2-40B4-BE49-F238E27FC236}">
                <a16:creationId xmlns:a16="http://schemas.microsoft.com/office/drawing/2014/main" id="{C1AE1DEA-65AD-4EBB-AE77-F77455B89F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33" y="529870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6" name="Rectangle 48">
            <a:extLst>
              <a:ext uri="{FF2B5EF4-FFF2-40B4-BE49-F238E27FC236}">
                <a16:creationId xmlns:a16="http://schemas.microsoft.com/office/drawing/2014/main" id="{1FB1FDBA-7D8B-47F5-B419-DF9C40D7EA1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630" y="605352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7" name="Rectangle 48">
            <a:extLst>
              <a:ext uri="{FF2B5EF4-FFF2-40B4-BE49-F238E27FC236}">
                <a16:creationId xmlns:a16="http://schemas.microsoft.com/office/drawing/2014/main" id="{90B545D8-BCE0-47C2-BD91-349542A204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447" y="529870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8" name="Rectangle 48">
            <a:extLst>
              <a:ext uri="{FF2B5EF4-FFF2-40B4-BE49-F238E27FC236}">
                <a16:creationId xmlns:a16="http://schemas.microsoft.com/office/drawing/2014/main" id="{78806F82-4F0F-4AD1-B062-CC72C526463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362" y="529870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9" name="Rectangle 48">
            <a:extLst>
              <a:ext uri="{FF2B5EF4-FFF2-40B4-BE49-F238E27FC236}">
                <a16:creationId xmlns:a16="http://schemas.microsoft.com/office/drawing/2014/main" id="{68998652-5881-44D0-9A46-B863B5A8853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18543" y="6053528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0" name="Rectangle 48">
            <a:extLst>
              <a:ext uri="{FF2B5EF4-FFF2-40B4-BE49-F238E27FC236}">
                <a16:creationId xmlns:a16="http://schemas.microsoft.com/office/drawing/2014/main" id="{8F6AD50E-B634-4BB1-93E2-2705907582F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6458" y="605352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1" name="Rectangle 43">
            <a:extLst>
              <a:ext uri="{FF2B5EF4-FFF2-40B4-BE49-F238E27FC236}">
                <a16:creationId xmlns:a16="http://schemas.microsoft.com/office/drawing/2014/main" id="{5711D184-694D-44DC-828D-D8170FCCFEE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275" y="76222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2" name="Rectangle 44">
            <a:extLst>
              <a:ext uri="{FF2B5EF4-FFF2-40B4-BE49-F238E27FC236}">
                <a16:creationId xmlns:a16="http://schemas.microsoft.com/office/drawing/2014/main" id="{2ABFA27C-4993-4C73-9550-7D54B2C6D0A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275" y="151875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3" name="Rectangle 45">
            <a:extLst>
              <a:ext uri="{FF2B5EF4-FFF2-40B4-BE49-F238E27FC236}">
                <a16:creationId xmlns:a16="http://schemas.microsoft.com/office/drawing/2014/main" id="{4366031A-6D55-4118-8E90-632B945D14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275" y="227528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4" name="Rectangle 46">
            <a:extLst>
              <a:ext uri="{FF2B5EF4-FFF2-40B4-BE49-F238E27FC236}">
                <a16:creationId xmlns:a16="http://schemas.microsoft.com/office/drawing/2014/main" id="{87122A13-812E-4DD9-AAAE-9A8761AB4A7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275" y="303181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5" name="Rectangle 47">
            <a:extLst>
              <a:ext uri="{FF2B5EF4-FFF2-40B4-BE49-F238E27FC236}">
                <a16:creationId xmlns:a16="http://schemas.microsoft.com/office/drawing/2014/main" id="{0F0D5592-B178-429A-8980-26B82E6D2D8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275" y="378834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6" name="Rectangle 48">
            <a:extLst>
              <a:ext uri="{FF2B5EF4-FFF2-40B4-BE49-F238E27FC236}">
                <a16:creationId xmlns:a16="http://schemas.microsoft.com/office/drawing/2014/main" id="{ECD4760B-1266-4D6F-8D2B-86E9CF1B2C7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275" y="454487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7" name="Rectangle 43">
            <a:extLst>
              <a:ext uri="{FF2B5EF4-FFF2-40B4-BE49-F238E27FC236}">
                <a16:creationId xmlns:a16="http://schemas.microsoft.com/office/drawing/2014/main" id="{E4FB1F86-347D-4960-8DBF-ABD4F19DF7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191" y="76222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8" name="Rectangle 44">
            <a:extLst>
              <a:ext uri="{FF2B5EF4-FFF2-40B4-BE49-F238E27FC236}">
                <a16:creationId xmlns:a16="http://schemas.microsoft.com/office/drawing/2014/main" id="{43A75062-664D-4DEE-8BF9-C51F82B10F5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191" y="151875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9" name="Rectangle 45">
            <a:extLst>
              <a:ext uri="{FF2B5EF4-FFF2-40B4-BE49-F238E27FC236}">
                <a16:creationId xmlns:a16="http://schemas.microsoft.com/office/drawing/2014/main" id="{41EFDBF2-BE5C-48F0-9FE1-2FBC7E94A23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191" y="227528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0" name="Rectangle 46">
            <a:extLst>
              <a:ext uri="{FF2B5EF4-FFF2-40B4-BE49-F238E27FC236}">
                <a16:creationId xmlns:a16="http://schemas.microsoft.com/office/drawing/2014/main" id="{0B4A8A3C-7F17-4309-BD99-D5BF0D7EFD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191" y="303181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1" name="Rectangle 47">
            <a:extLst>
              <a:ext uri="{FF2B5EF4-FFF2-40B4-BE49-F238E27FC236}">
                <a16:creationId xmlns:a16="http://schemas.microsoft.com/office/drawing/2014/main" id="{010E9167-D7B1-4787-BBB2-5B85777616E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191" y="378834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2" name="Rectangle 48">
            <a:extLst>
              <a:ext uri="{FF2B5EF4-FFF2-40B4-BE49-F238E27FC236}">
                <a16:creationId xmlns:a16="http://schemas.microsoft.com/office/drawing/2014/main" id="{CBEB2D39-5D05-4BA8-A317-AF12A4ADF78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191" y="454487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3" name="Rectangle 48">
            <a:extLst>
              <a:ext uri="{FF2B5EF4-FFF2-40B4-BE49-F238E27FC236}">
                <a16:creationId xmlns:a16="http://schemas.microsoft.com/office/drawing/2014/main" id="{3784ECBA-3DC1-4199-99B1-AB240CCA59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275" y="529870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4" name="Rectangle 48">
            <a:extLst>
              <a:ext uri="{FF2B5EF4-FFF2-40B4-BE49-F238E27FC236}">
                <a16:creationId xmlns:a16="http://schemas.microsoft.com/office/drawing/2014/main" id="{D18CFD6E-D20B-434F-A361-480C04DD8BF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191" y="529870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5" name="Rectangle 48">
            <a:extLst>
              <a:ext uri="{FF2B5EF4-FFF2-40B4-BE49-F238E27FC236}">
                <a16:creationId xmlns:a16="http://schemas.microsoft.com/office/drawing/2014/main" id="{E1AAE440-53E6-4592-98C0-78ED3DEFAC2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194371" y="6053528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6" name="Rectangle 48">
            <a:extLst>
              <a:ext uri="{FF2B5EF4-FFF2-40B4-BE49-F238E27FC236}">
                <a16:creationId xmlns:a16="http://schemas.microsoft.com/office/drawing/2014/main" id="{15E36DEB-43C2-424A-B21E-CBEC52138C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32287" y="605352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7" name="Rektangel 106">
            <a:extLst>
              <a:ext uri="{FF2B5EF4-FFF2-40B4-BE49-F238E27FC236}">
                <a16:creationId xmlns:a16="http://schemas.microsoft.com/office/drawing/2014/main" id="{7DD5B0B6-503A-4FFA-830D-7DE206429F7B}"/>
              </a:ext>
            </a:extLst>
          </p:cNvPr>
          <p:cNvSpPr/>
          <p:nvPr/>
        </p:nvSpPr>
        <p:spPr>
          <a:xfrm>
            <a:off x="980172" y="75529"/>
            <a:ext cx="3695919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ctangle 197">
            <a:extLst>
              <a:ext uri="{FF2B5EF4-FFF2-40B4-BE49-F238E27FC236}">
                <a16:creationId xmlns:a16="http://schemas.microsoft.com/office/drawing/2014/main" id="{A7B56FC9-F3E3-4080-97E7-83A9DA812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00" y="422336"/>
            <a:ext cx="74028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" name="Rectangle 198">
            <a:extLst>
              <a:ext uri="{FF2B5EF4-FFF2-40B4-BE49-F238E27FC236}">
                <a16:creationId xmlns:a16="http://schemas.microsoft.com/office/drawing/2014/main" id="{71775032-950B-4961-9BA4-41FAC5104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864" y="422336"/>
            <a:ext cx="74028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" name="Rectangle 199">
            <a:extLst>
              <a:ext uri="{FF2B5EF4-FFF2-40B4-BE49-F238E27FC236}">
                <a16:creationId xmlns:a16="http://schemas.microsoft.com/office/drawing/2014/main" id="{1A0C779C-1342-4DC1-A12B-9B728D3E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87" y="422336"/>
            <a:ext cx="73882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" name="Rectangle 200">
            <a:extLst>
              <a:ext uri="{FF2B5EF4-FFF2-40B4-BE49-F238E27FC236}">
                <a16:creationId xmlns:a16="http://schemas.microsoft.com/office/drawing/2014/main" id="{3CCEECDD-D928-4F90-8564-52649E4F7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051" y="422336"/>
            <a:ext cx="74028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" name="Rectangle 43">
            <a:extLst>
              <a:ext uri="{FF2B5EF4-FFF2-40B4-BE49-F238E27FC236}">
                <a16:creationId xmlns:a16="http://schemas.microsoft.com/office/drawing/2014/main" id="{0B28D846-6C50-4CCD-8766-46F028DF01D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670" y="764101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44">
            <a:extLst>
              <a:ext uri="{FF2B5EF4-FFF2-40B4-BE49-F238E27FC236}">
                <a16:creationId xmlns:a16="http://schemas.microsoft.com/office/drawing/2014/main" id="{723315F9-53B4-4805-A625-724FBB8176D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670" y="1520630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45">
            <a:extLst>
              <a:ext uri="{FF2B5EF4-FFF2-40B4-BE49-F238E27FC236}">
                <a16:creationId xmlns:a16="http://schemas.microsoft.com/office/drawing/2014/main" id="{332D577F-36D2-4AFE-8FD3-8A31ABEA56B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670" y="2277160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46">
            <a:extLst>
              <a:ext uri="{FF2B5EF4-FFF2-40B4-BE49-F238E27FC236}">
                <a16:creationId xmlns:a16="http://schemas.microsoft.com/office/drawing/2014/main" id="{AF34D4F4-F9FC-4C0E-A030-FDA8FE75110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670" y="3033689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47">
            <a:extLst>
              <a:ext uri="{FF2B5EF4-FFF2-40B4-BE49-F238E27FC236}">
                <a16:creationId xmlns:a16="http://schemas.microsoft.com/office/drawing/2014/main" id="{F886F348-906C-448B-AD4F-B0244547BB0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670" y="3790219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48">
            <a:extLst>
              <a:ext uri="{FF2B5EF4-FFF2-40B4-BE49-F238E27FC236}">
                <a16:creationId xmlns:a16="http://schemas.microsoft.com/office/drawing/2014/main" id="{158A1963-B233-4DA4-88EC-4C08E4D4E0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670" y="454674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43">
            <a:extLst>
              <a:ext uri="{FF2B5EF4-FFF2-40B4-BE49-F238E27FC236}">
                <a16:creationId xmlns:a16="http://schemas.microsoft.com/office/drawing/2014/main" id="{13B55FE5-6F7B-464A-813D-3133B3565FD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584" y="764102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BBA7EEF4-6F78-4A44-8A7C-9123A51B329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584" y="1520630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45">
            <a:extLst>
              <a:ext uri="{FF2B5EF4-FFF2-40B4-BE49-F238E27FC236}">
                <a16:creationId xmlns:a16="http://schemas.microsoft.com/office/drawing/2014/main" id="{130FD041-583C-4E64-BA68-B1C6541F5E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584" y="2277160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46">
            <a:extLst>
              <a:ext uri="{FF2B5EF4-FFF2-40B4-BE49-F238E27FC236}">
                <a16:creationId xmlns:a16="http://schemas.microsoft.com/office/drawing/2014/main" id="{7D073D18-0DAD-4265-A16E-2377F0BD7BE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584" y="3033689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47">
            <a:extLst>
              <a:ext uri="{FF2B5EF4-FFF2-40B4-BE49-F238E27FC236}">
                <a16:creationId xmlns:a16="http://schemas.microsoft.com/office/drawing/2014/main" id="{EA8DD83C-E1F0-4C59-B231-8DEDFAF5B61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584" y="3790219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48">
            <a:extLst>
              <a:ext uri="{FF2B5EF4-FFF2-40B4-BE49-F238E27FC236}">
                <a16:creationId xmlns:a16="http://schemas.microsoft.com/office/drawing/2014/main" id="{D0FC9C7D-0ACF-478B-A398-89FCEF12396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584" y="454674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CE364CCD-07A6-4667-A4D0-6D367832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136" y="422336"/>
            <a:ext cx="73882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3" name="Rectangle 43">
            <a:extLst>
              <a:ext uri="{FF2B5EF4-FFF2-40B4-BE49-F238E27FC236}">
                <a16:creationId xmlns:a16="http://schemas.microsoft.com/office/drawing/2014/main" id="{E734D279-4F23-4B69-B825-D89E946E9C0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756" y="764101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" name="Rectangle 44">
            <a:extLst>
              <a:ext uri="{FF2B5EF4-FFF2-40B4-BE49-F238E27FC236}">
                <a16:creationId xmlns:a16="http://schemas.microsoft.com/office/drawing/2014/main" id="{278F77BC-EC17-4F80-8C3A-033122ED0E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756" y="1520630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76EAF476-0B93-406D-B339-55B7576202A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756" y="2277160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" name="Rectangle 46">
            <a:extLst>
              <a:ext uri="{FF2B5EF4-FFF2-40B4-BE49-F238E27FC236}">
                <a16:creationId xmlns:a16="http://schemas.microsoft.com/office/drawing/2014/main" id="{AD9A0DDE-1FD1-480F-A9C6-BB5FC34F20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756" y="3033689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id="{5DB7EF83-36E3-4C98-8242-DD5BA09820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756" y="3790219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8" name="Rectangle 48">
            <a:extLst>
              <a:ext uri="{FF2B5EF4-FFF2-40B4-BE49-F238E27FC236}">
                <a16:creationId xmlns:a16="http://schemas.microsoft.com/office/drawing/2014/main" id="{64A3E853-FE8A-4B03-99AC-0BEF3D10F3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756" y="454674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9" name="Rectangle 48">
            <a:extLst>
              <a:ext uri="{FF2B5EF4-FFF2-40B4-BE49-F238E27FC236}">
                <a16:creationId xmlns:a16="http://schemas.microsoft.com/office/drawing/2014/main" id="{CAFCE65B-54D9-4DA4-9D8C-73DC1CBD9E6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756" y="530057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" name="Rectangle 48">
            <a:extLst>
              <a:ext uri="{FF2B5EF4-FFF2-40B4-BE49-F238E27FC236}">
                <a16:creationId xmlns:a16="http://schemas.microsoft.com/office/drawing/2014/main" id="{6DC2F9D2-4DFD-463B-893A-E7BC4E3A0F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10853" y="6055402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1" name="Rectangle 48">
            <a:extLst>
              <a:ext uri="{FF2B5EF4-FFF2-40B4-BE49-F238E27FC236}">
                <a16:creationId xmlns:a16="http://schemas.microsoft.com/office/drawing/2014/main" id="{B842E46A-DD1F-4B2B-8662-F7C92794F26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670" y="530057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91F5BBA9-2BC0-4A48-B0CE-029D683EEB0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585" y="530057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Rectangle 48">
            <a:extLst>
              <a:ext uri="{FF2B5EF4-FFF2-40B4-BE49-F238E27FC236}">
                <a16:creationId xmlns:a16="http://schemas.microsoft.com/office/drawing/2014/main" id="{F5518440-771D-4116-9E08-65D2401B8DF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48766" y="6055402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4" name="Rectangle 48">
            <a:extLst>
              <a:ext uri="{FF2B5EF4-FFF2-40B4-BE49-F238E27FC236}">
                <a16:creationId xmlns:a16="http://schemas.microsoft.com/office/drawing/2014/main" id="{41A1C5CA-DEB0-4CF9-A665-C214912A2CE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186681" y="6055402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5" name="Rectangle 43">
            <a:extLst>
              <a:ext uri="{FF2B5EF4-FFF2-40B4-BE49-F238E27FC236}">
                <a16:creationId xmlns:a16="http://schemas.microsoft.com/office/drawing/2014/main" id="{A4521B9A-5D09-4FD0-932C-689D7C7DF0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498" y="764101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29592076-5807-4638-B92F-90F26EA97E9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498" y="1520630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E2C89CF9-7A3A-4BA8-BD30-66E5C6C700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498" y="2277160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D80BDAD7-443A-4204-B106-FFF98D8F6B9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498" y="3033689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9" name="Rectangle 47">
            <a:extLst>
              <a:ext uri="{FF2B5EF4-FFF2-40B4-BE49-F238E27FC236}">
                <a16:creationId xmlns:a16="http://schemas.microsoft.com/office/drawing/2014/main" id="{FE4916F7-DE9B-4026-A216-F64FFB10E83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498" y="3790219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ED8B84D6-B9E6-4968-8499-AA0BE9BB8CB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498" y="454674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40A0D73E-F92D-4C96-8D51-541B939C033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414" y="764101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C5067F3B-3827-4928-8C3F-C2E71B3299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414" y="1520630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AB6947A3-62BF-42D8-9504-5138361096B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414" y="2277160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4" name="Rectangle 46">
            <a:extLst>
              <a:ext uri="{FF2B5EF4-FFF2-40B4-BE49-F238E27FC236}">
                <a16:creationId xmlns:a16="http://schemas.microsoft.com/office/drawing/2014/main" id="{74B4162C-2AB3-4D81-B6B8-748D6779A59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414" y="3033689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58A6F29B-D3B0-4DA1-8098-4A92C4E692D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414" y="3790219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B6C682E9-7228-4DD6-95EA-D6380EA00B8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414" y="454674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7" name="Rectangle 48">
            <a:extLst>
              <a:ext uri="{FF2B5EF4-FFF2-40B4-BE49-F238E27FC236}">
                <a16:creationId xmlns:a16="http://schemas.microsoft.com/office/drawing/2014/main" id="{7528C83E-7DFE-4FF9-9CB7-5AE71C4F5F7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498" y="530057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8" name="Rectangle 48">
            <a:extLst>
              <a:ext uri="{FF2B5EF4-FFF2-40B4-BE49-F238E27FC236}">
                <a16:creationId xmlns:a16="http://schemas.microsoft.com/office/drawing/2014/main" id="{78A9796D-B6C8-4862-A61E-23D26E63979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414" y="530057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700176EF-3D29-4C0E-AAB7-480BBCD5F2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4594" y="6055402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0" name="Rectangle 48">
            <a:extLst>
              <a:ext uri="{FF2B5EF4-FFF2-40B4-BE49-F238E27FC236}">
                <a16:creationId xmlns:a16="http://schemas.microsoft.com/office/drawing/2014/main" id="{6B11D793-671C-4E28-8217-307FAA48AC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62510" y="6055402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987F4A02-4AD8-4876-B842-EDB99C69CAE2}"/>
              </a:ext>
            </a:extLst>
          </p:cNvPr>
          <p:cNvSpPr/>
          <p:nvPr/>
        </p:nvSpPr>
        <p:spPr>
          <a:xfrm>
            <a:off x="4710395" y="77403"/>
            <a:ext cx="3695919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1" name="Rectangle 197">
            <a:extLst>
              <a:ext uri="{FF2B5EF4-FFF2-40B4-BE49-F238E27FC236}">
                <a16:creationId xmlns:a16="http://schemas.microsoft.com/office/drawing/2014/main" id="{35C93A0F-FC40-498B-9D6D-BFD0BCFF1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2106" y="422332"/>
            <a:ext cx="74028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2" name="Rectangle 198">
            <a:extLst>
              <a:ext uri="{FF2B5EF4-FFF2-40B4-BE49-F238E27FC236}">
                <a16:creationId xmlns:a16="http://schemas.microsoft.com/office/drawing/2014/main" id="{CD12E42E-8129-4CF0-B61C-7AAF0D841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9470" y="422332"/>
            <a:ext cx="74028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3" name="Rectangle 199">
            <a:extLst>
              <a:ext uri="{FF2B5EF4-FFF2-40B4-BE49-F238E27FC236}">
                <a16:creationId xmlns:a16="http://schemas.microsoft.com/office/drawing/2014/main" id="{84B78FC8-4AD3-4C1F-B9D9-CA6C0E082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8293" y="422332"/>
            <a:ext cx="73882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4" name="Rectangle 200">
            <a:extLst>
              <a:ext uri="{FF2B5EF4-FFF2-40B4-BE49-F238E27FC236}">
                <a16:creationId xmlns:a16="http://schemas.microsoft.com/office/drawing/2014/main" id="{75331E74-C435-46C1-8CBC-966B4E9F4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657" y="422332"/>
            <a:ext cx="74028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5" name="Rectangle 43">
            <a:extLst>
              <a:ext uri="{FF2B5EF4-FFF2-40B4-BE49-F238E27FC236}">
                <a16:creationId xmlns:a16="http://schemas.microsoft.com/office/drawing/2014/main" id="{15465020-5D2B-4084-A2DA-EB0EFF26F28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276" y="76409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6" name="Rectangle 44">
            <a:extLst>
              <a:ext uri="{FF2B5EF4-FFF2-40B4-BE49-F238E27FC236}">
                <a16:creationId xmlns:a16="http://schemas.microsoft.com/office/drawing/2014/main" id="{DF3BD235-FE49-4EC4-B510-B8845B0DC22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276" y="152062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7" name="Rectangle 45">
            <a:extLst>
              <a:ext uri="{FF2B5EF4-FFF2-40B4-BE49-F238E27FC236}">
                <a16:creationId xmlns:a16="http://schemas.microsoft.com/office/drawing/2014/main" id="{E3CF430F-8B1A-43FA-8B76-B7028B39BDF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276" y="227715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8" name="Rectangle 46">
            <a:extLst>
              <a:ext uri="{FF2B5EF4-FFF2-40B4-BE49-F238E27FC236}">
                <a16:creationId xmlns:a16="http://schemas.microsoft.com/office/drawing/2014/main" id="{F9BE31D3-3B07-4FD5-84F5-22D60F167E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276" y="303368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19" name="Rectangle 47">
            <a:extLst>
              <a:ext uri="{FF2B5EF4-FFF2-40B4-BE49-F238E27FC236}">
                <a16:creationId xmlns:a16="http://schemas.microsoft.com/office/drawing/2014/main" id="{1B34424E-B012-4314-94C9-4271746029F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276" y="379021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0" name="Rectangle 48">
            <a:extLst>
              <a:ext uri="{FF2B5EF4-FFF2-40B4-BE49-F238E27FC236}">
                <a16:creationId xmlns:a16="http://schemas.microsoft.com/office/drawing/2014/main" id="{FF1BE33D-C2E7-4C43-97AD-78C399E2FEB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276" y="454674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1" name="Rectangle 43">
            <a:extLst>
              <a:ext uri="{FF2B5EF4-FFF2-40B4-BE49-F238E27FC236}">
                <a16:creationId xmlns:a16="http://schemas.microsoft.com/office/drawing/2014/main" id="{53F283DA-41C2-4E80-ADBB-5E9FAE16B2B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190" y="76409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2" name="Rectangle 44">
            <a:extLst>
              <a:ext uri="{FF2B5EF4-FFF2-40B4-BE49-F238E27FC236}">
                <a16:creationId xmlns:a16="http://schemas.microsoft.com/office/drawing/2014/main" id="{E117E39F-BAF9-4BA7-BF69-4560FC150ED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190" y="152062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3" name="Rectangle 45">
            <a:extLst>
              <a:ext uri="{FF2B5EF4-FFF2-40B4-BE49-F238E27FC236}">
                <a16:creationId xmlns:a16="http://schemas.microsoft.com/office/drawing/2014/main" id="{34AD5080-790F-435D-8443-FECDEB06C48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190" y="227715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4" name="Rectangle 46">
            <a:extLst>
              <a:ext uri="{FF2B5EF4-FFF2-40B4-BE49-F238E27FC236}">
                <a16:creationId xmlns:a16="http://schemas.microsoft.com/office/drawing/2014/main" id="{245F54E7-B25D-4406-B047-C43B8718CE9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190" y="303368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5" name="Rectangle 47">
            <a:extLst>
              <a:ext uri="{FF2B5EF4-FFF2-40B4-BE49-F238E27FC236}">
                <a16:creationId xmlns:a16="http://schemas.microsoft.com/office/drawing/2014/main" id="{80EF8B5F-5531-45EA-B7C4-A41AAB74479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190" y="379021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6" name="Rectangle 48">
            <a:extLst>
              <a:ext uri="{FF2B5EF4-FFF2-40B4-BE49-F238E27FC236}">
                <a16:creationId xmlns:a16="http://schemas.microsoft.com/office/drawing/2014/main" id="{B65CAC2D-1182-4358-9B50-8A2F0C3EF8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190" y="454674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7" name="Rectangle 8">
            <a:extLst>
              <a:ext uri="{FF2B5EF4-FFF2-40B4-BE49-F238E27FC236}">
                <a16:creationId xmlns:a16="http://schemas.microsoft.com/office/drawing/2014/main" id="{7CA56F7C-F330-454C-B773-5AF225787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742" y="422332"/>
            <a:ext cx="738824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8" name="Rectangle 43">
            <a:extLst>
              <a:ext uri="{FF2B5EF4-FFF2-40B4-BE49-F238E27FC236}">
                <a16:creationId xmlns:a16="http://schemas.microsoft.com/office/drawing/2014/main" id="{B89DE147-9F52-41CB-B73F-9952F16ED37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362" y="76409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9" name="Rectangle 44">
            <a:extLst>
              <a:ext uri="{FF2B5EF4-FFF2-40B4-BE49-F238E27FC236}">
                <a16:creationId xmlns:a16="http://schemas.microsoft.com/office/drawing/2014/main" id="{74212FA5-3E18-4890-9BA4-3513122D783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362" y="152062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0" name="Rectangle 45">
            <a:extLst>
              <a:ext uri="{FF2B5EF4-FFF2-40B4-BE49-F238E27FC236}">
                <a16:creationId xmlns:a16="http://schemas.microsoft.com/office/drawing/2014/main" id="{E1B7D5F6-F034-478F-B013-45291C0CD93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362" y="227715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1" name="Rectangle 46">
            <a:extLst>
              <a:ext uri="{FF2B5EF4-FFF2-40B4-BE49-F238E27FC236}">
                <a16:creationId xmlns:a16="http://schemas.microsoft.com/office/drawing/2014/main" id="{1FFE8A1D-7F53-43FF-8511-7346B3B19C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362" y="303368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2" name="Rectangle 47">
            <a:extLst>
              <a:ext uri="{FF2B5EF4-FFF2-40B4-BE49-F238E27FC236}">
                <a16:creationId xmlns:a16="http://schemas.microsoft.com/office/drawing/2014/main" id="{F0598ADD-43F2-48DF-8FD6-C2A74B9D848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362" y="379021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3" name="Rectangle 48">
            <a:extLst>
              <a:ext uri="{FF2B5EF4-FFF2-40B4-BE49-F238E27FC236}">
                <a16:creationId xmlns:a16="http://schemas.microsoft.com/office/drawing/2014/main" id="{77738ED4-5E6E-4FE2-B857-834903B3ACB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362" y="454674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4" name="Rectangle 48">
            <a:extLst>
              <a:ext uri="{FF2B5EF4-FFF2-40B4-BE49-F238E27FC236}">
                <a16:creationId xmlns:a16="http://schemas.microsoft.com/office/drawing/2014/main" id="{5A59C3E2-5002-46FC-ADCF-319883D84C6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362" y="530057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5" name="Rectangle 48">
            <a:extLst>
              <a:ext uri="{FF2B5EF4-FFF2-40B4-BE49-F238E27FC236}">
                <a16:creationId xmlns:a16="http://schemas.microsoft.com/office/drawing/2014/main" id="{692EC203-9C60-4FE7-878F-5C5704F499E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44459" y="605539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6" name="Rectangle 48">
            <a:extLst>
              <a:ext uri="{FF2B5EF4-FFF2-40B4-BE49-F238E27FC236}">
                <a16:creationId xmlns:a16="http://schemas.microsoft.com/office/drawing/2014/main" id="{0BC8F5A4-E5AF-4711-A327-4746986F902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276" y="530057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7" name="Rectangle 48">
            <a:extLst>
              <a:ext uri="{FF2B5EF4-FFF2-40B4-BE49-F238E27FC236}">
                <a16:creationId xmlns:a16="http://schemas.microsoft.com/office/drawing/2014/main" id="{82D8AF86-A81F-453A-93D5-1A1D47A5E45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191" y="530057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8" name="Rectangle 48">
            <a:extLst>
              <a:ext uri="{FF2B5EF4-FFF2-40B4-BE49-F238E27FC236}">
                <a16:creationId xmlns:a16="http://schemas.microsoft.com/office/drawing/2014/main" id="{EE1B891F-B03B-493D-9759-13EDA629382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82372" y="6055398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39" name="Rectangle 48">
            <a:extLst>
              <a:ext uri="{FF2B5EF4-FFF2-40B4-BE49-F238E27FC236}">
                <a16:creationId xmlns:a16="http://schemas.microsoft.com/office/drawing/2014/main" id="{B3979FDE-DBF8-4955-A24B-48C42C4DCF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920287" y="605539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0" name="Rectangle 43">
            <a:extLst>
              <a:ext uri="{FF2B5EF4-FFF2-40B4-BE49-F238E27FC236}">
                <a16:creationId xmlns:a16="http://schemas.microsoft.com/office/drawing/2014/main" id="{0CB23FED-F555-492D-9625-4C4FF8FC269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104" y="764097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1" name="Rectangle 44">
            <a:extLst>
              <a:ext uri="{FF2B5EF4-FFF2-40B4-BE49-F238E27FC236}">
                <a16:creationId xmlns:a16="http://schemas.microsoft.com/office/drawing/2014/main" id="{01DB30CF-AB49-4C3C-BD54-B08F16C14B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104" y="152062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2" name="Rectangle 45">
            <a:extLst>
              <a:ext uri="{FF2B5EF4-FFF2-40B4-BE49-F238E27FC236}">
                <a16:creationId xmlns:a16="http://schemas.microsoft.com/office/drawing/2014/main" id="{39161166-3431-46EF-B7F3-B3630AC39B6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104" y="2277156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3" name="Rectangle 46">
            <a:extLst>
              <a:ext uri="{FF2B5EF4-FFF2-40B4-BE49-F238E27FC236}">
                <a16:creationId xmlns:a16="http://schemas.microsoft.com/office/drawing/2014/main" id="{E8B45BA1-CE17-4432-A19E-8948509E7E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104" y="303368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4" name="Rectangle 47">
            <a:extLst>
              <a:ext uri="{FF2B5EF4-FFF2-40B4-BE49-F238E27FC236}">
                <a16:creationId xmlns:a16="http://schemas.microsoft.com/office/drawing/2014/main" id="{4CC0C810-D0A9-4110-A42D-0A49EA4A69E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104" y="3790215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5" name="Rectangle 48">
            <a:extLst>
              <a:ext uri="{FF2B5EF4-FFF2-40B4-BE49-F238E27FC236}">
                <a16:creationId xmlns:a16="http://schemas.microsoft.com/office/drawing/2014/main" id="{2E143298-9E41-49C1-8C1A-106E472B73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104" y="454674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6" name="Rectangle 43">
            <a:extLst>
              <a:ext uri="{FF2B5EF4-FFF2-40B4-BE49-F238E27FC236}">
                <a16:creationId xmlns:a16="http://schemas.microsoft.com/office/drawing/2014/main" id="{F03EAC63-1ECD-4528-B37F-1B3AD35129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020" y="764097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7" name="Rectangle 44">
            <a:extLst>
              <a:ext uri="{FF2B5EF4-FFF2-40B4-BE49-F238E27FC236}">
                <a16:creationId xmlns:a16="http://schemas.microsoft.com/office/drawing/2014/main" id="{7DDBE02A-E5C9-4CD7-9EDA-8C5FCF59680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020" y="152062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8" name="Rectangle 45">
            <a:extLst>
              <a:ext uri="{FF2B5EF4-FFF2-40B4-BE49-F238E27FC236}">
                <a16:creationId xmlns:a16="http://schemas.microsoft.com/office/drawing/2014/main" id="{FE1E3E9C-6B19-4E7E-8C59-66B22EDC597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020" y="2277156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9" name="Rectangle 46">
            <a:extLst>
              <a:ext uri="{FF2B5EF4-FFF2-40B4-BE49-F238E27FC236}">
                <a16:creationId xmlns:a16="http://schemas.microsoft.com/office/drawing/2014/main" id="{1423CEC6-6203-49BF-9628-7AC09D1E4FA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020" y="303368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0" name="Rectangle 47">
            <a:extLst>
              <a:ext uri="{FF2B5EF4-FFF2-40B4-BE49-F238E27FC236}">
                <a16:creationId xmlns:a16="http://schemas.microsoft.com/office/drawing/2014/main" id="{3850A868-CB5E-45AF-84C4-1F49325E738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020" y="3790215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1" name="Rectangle 48">
            <a:extLst>
              <a:ext uri="{FF2B5EF4-FFF2-40B4-BE49-F238E27FC236}">
                <a16:creationId xmlns:a16="http://schemas.microsoft.com/office/drawing/2014/main" id="{CC4C3766-3064-4AE5-A2C5-BA655CD05E1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020" y="454674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2" name="Rectangle 48">
            <a:extLst>
              <a:ext uri="{FF2B5EF4-FFF2-40B4-BE49-F238E27FC236}">
                <a16:creationId xmlns:a16="http://schemas.microsoft.com/office/drawing/2014/main" id="{871CF69E-DBE1-4670-86BE-7028628FFDE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104" y="5300573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3" name="Rectangle 48">
            <a:extLst>
              <a:ext uri="{FF2B5EF4-FFF2-40B4-BE49-F238E27FC236}">
                <a16:creationId xmlns:a16="http://schemas.microsoft.com/office/drawing/2014/main" id="{059649DC-DCAF-4CE3-BFAF-74B3FA399B6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020" y="5300573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4" name="Rectangle 48">
            <a:extLst>
              <a:ext uri="{FF2B5EF4-FFF2-40B4-BE49-F238E27FC236}">
                <a16:creationId xmlns:a16="http://schemas.microsoft.com/office/drawing/2014/main" id="{1EE6A49B-7464-4CDE-AE51-7B0FAC038A8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658200" y="6055398"/>
            <a:ext cx="739727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5" name="Rectangle 48">
            <a:extLst>
              <a:ext uri="{FF2B5EF4-FFF2-40B4-BE49-F238E27FC236}">
                <a16:creationId xmlns:a16="http://schemas.microsoft.com/office/drawing/2014/main" id="{21CE4F62-620B-4974-9443-EDFF8E48BE5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396116" y="6055398"/>
            <a:ext cx="739727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6" name="Rektangel 155">
            <a:extLst>
              <a:ext uri="{FF2B5EF4-FFF2-40B4-BE49-F238E27FC236}">
                <a16:creationId xmlns:a16="http://schemas.microsoft.com/office/drawing/2014/main" id="{1C36CB29-F770-4E87-974E-41776F5771A8}"/>
              </a:ext>
            </a:extLst>
          </p:cNvPr>
          <p:cNvSpPr/>
          <p:nvPr/>
        </p:nvSpPr>
        <p:spPr>
          <a:xfrm>
            <a:off x="8444001" y="77399"/>
            <a:ext cx="3695919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8" name="Tekstfelt 107">
            <a:extLst>
              <a:ext uri="{FF2B5EF4-FFF2-40B4-BE49-F238E27FC236}">
                <a16:creationId xmlns:a16="http://schemas.microsoft.com/office/drawing/2014/main" id="{50F27193-6C16-4304-9545-55F3D708260D}"/>
              </a:ext>
            </a:extLst>
          </p:cNvPr>
          <p:cNvSpPr txBox="1"/>
          <p:nvPr/>
        </p:nvSpPr>
        <p:spPr>
          <a:xfrm>
            <a:off x="-19763" y="39951"/>
            <a:ext cx="10543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                                     Uge                                                                                                                                                                 </a:t>
            </a:r>
            <a:r>
              <a:rPr lang="da-DK" sz="800" b="1" dirty="0" err="1"/>
              <a:t>Uge</a:t>
            </a:r>
            <a:r>
              <a:rPr lang="da-DK" sz="800" b="1" dirty="0"/>
              <a:t>                                                                                                                                                                 </a:t>
            </a:r>
            <a:r>
              <a:rPr lang="da-DK" sz="800" b="1" dirty="0" err="1"/>
              <a:t>Uge</a:t>
            </a:r>
            <a:endParaRPr lang="da-DK" sz="800" b="1" dirty="0"/>
          </a:p>
        </p:txBody>
      </p:sp>
      <p:sp>
        <p:nvSpPr>
          <p:cNvPr id="109" name="Tekstfelt 108">
            <a:extLst>
              <a:ext uri="{FF2B5EF4-FFF2-40B4-BE49-F238E27FC236}">
                <a16:creationId xmlns:a16="http://schemas.microsoft.com/office/drawing/2014/main" id="{3E84051B-ECDD-4C2F-AD90-0A3A5BDD9634}"/>
              </a:ext>
            </a:extLst>
          </p:cNvPr>
          <p:cNvSpPr txBox="1"/>
          <p:nvPr/>
        </p:nvSpPr>
        <p:spPr>
          <a:xfrm>
            <a:off x="-19815" y="386222"/>
            <a:ext cx="117166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Projektdeltagere          Dag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    Dag  	           Dag  	     Dag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	                      Dag	              Dag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                      </a:t>
            </a:r>
            <a:r>
              <a:rPr lang="da-DK" sz="800" b="1" dirty="0" err="1"/>
              <a:t>Dag</a:t>
            </a:r>
            <a:endParaRPr lang="da-DK" sz="800" b="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67AE6A0-FCFD-91BF-259D-8B418F1C066A}"/>
              </a:ext>
            </a:extLst>
          </p:cNvPr>
          <p:cNvSpPr txBox="1"/>
          <p:nvPr/>
        </p:nvSpPr>
        <p:spPr>
          <a:xfrm>
            <a:off x="107217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3924282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337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John Ryding Olsson</dc:creator>
  <cp:lastModifiedBy>John Ryding Olsson</cp:lastModifiedBy>
  <cp:revision>18</cp:revision>
  <dcterms:created xsi:type="dcterms:W3CDTF">2019-05-16T06:49:28Z</dcterms:created>
  <dcterms:modified xsi:type="dcterms:W3CDTF">2024-05-09T04:55:44Z</dcterms:modified>
</cp:coreProperties>
</file>