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123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EA7D1-B6A0-3CC8-4BB8-01BC55344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2CD4CD6-C801-045D-B0B6-C582678C5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B85973-69A9-D782-BD39-C089372D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0C0C55-EB1C-4EB4-D308-3D80685E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09D33F-847B-3050-E6C7-92198BD7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F2749-B9E7-4E1C-BB4F-1B850DA4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58301E8-2DD5-3B55-B902-DF914F0D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136C3D-449D-974E-5C38-39308E88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2422E3-A1BB-699F-A655-84EF1DCF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E4525A-5CB3-E722-0FED-88FE0AF5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D329514-8C97-69A4-5C5B-8AB19EB26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A8BD439-A4CE-BD1F-E90C-E85158F3F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AB042B-3923-DC4C-056E-14D5C59D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B93D4A-D403-59B3-285F-8FE2466F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E092BA-ED32-8257-22D3-13B86D5D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05A40-AEE7-C15E-3B9F-0C277A4A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D2A3AD-015D-B33D-C1AD-3FF712E2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22839E-F6AF-74F2-1E5D-DE50A094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CD882C-4974-0A68-1FD2-AA0F44C7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5AC5AE-4BE1-C235-1C8A-017565EE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9D4AE-B6CD-18CF-67C2-F0B74F20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716A13-8C0A-A14E-4B56-C77A7970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ED615D-2C25-D1D3-9287-15273FF8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5B25DD-3127-5F5E-F5D9-925522EA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5CBE70-6DB8-091A-F492-5AFE55CC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3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1BA42-1E6A-F4C3-33E1-9336CB21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3E225A-FF6D-9959-9EF3-5E1A64AAE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AFD417-DA02-E259-5D88-85BE2FF6C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759B0D-BB34-F92B-EEBE-F33AFF6D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8831B8-2CEE-689A-8BD9-D1AEC638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E896161-7EBF-FD64-3171-2EB84717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12CD9-1C98-30DE-8C33-20B81C36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977EFC-4FA0-DD8A-773F-D21F6B69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CE41D6-EBF2-115D-0A66-7C2D8401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D254CF7-4015-E450-AAC9-6B3B02CF4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0F2EBE4-6F15-CEE7-D304-90F8C755F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D9C4CFC-AF28-CD40-62B3-E7566E0F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507F39-00CA-8E10-6117-F2F24D94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AEF3755-5F79-92AB-950E-6645260A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0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B625C-9C17-036D-254B-F86BC9C9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B96C04-BBAE-49E4-159B-1F0B3484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6E428F0-892A-1A47-44C6-357B7F03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496813-F456-AB56-C1B0-F5C6A026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F5364A-4265-6FFB-9544-599E547A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4B56EA8-B6F1-8230-B853-BC62879D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E23FB5-00B7-32FD-7D8D-0AE92F6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3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E6F7D-A6A8-76C7-68B0-CA81EBF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61A2A-484C-5286-6268-F9CBE064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E5D6A9-CFAA-C94F-7A1F-68D5C2CDA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7A0FF4-D05F-B746-F92B-EC59B22C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EAB606A-362F-F1DC-EDFF-B80AF36A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AD8EE55-65E4-2C36-9144-E8C22544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FF370-8B09-7BC7-E74E-96B5D429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7ED4818-E245-757A-7D35-1A7552E22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13C931D-FC2C-9C4D-1160-C9F6F4B1F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AAEC3EB-1EB5-1325-B883-6866B1BE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767884-60CC-31BD-3A3F-226F1D99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BEB41F-C37C-CBF0-C09C-97A1D34E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1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195F0B6-BB6C-4CCF-462E-746B3856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45DAB8-1CED-5618-CF8F-136E879A0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ED2DD4-EEB4-A4A6-CA25-C2837A6E0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4D95-2C31-4B93-8FBE-9B2A3ACCB1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072519-AD8C-CA98-0AB8-3C4A0A3D9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8F9BE5-2491-D275-3EE6-1BF74AB4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A1F2-ECC6-4E28-B9AB-87F61652FC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FDFE0-F029-A586-B826-93CA26D87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Introduktion til makroøkonomi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55F16D-8659-BE2F-2775-2BDEBFA22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27362"/>
          </a:xfrm>
        </p:spPr>
        <p:txBody>
          <a:bodyPr>
            <a:normAutofit fontScale="92500" lnSpcReduction="10000"/>
          </a:bodyPr>
          <a:lstStyle/>
          <a:p>
            <a:r>
              <a:rPr lang="da-DK" sz="3200" dirty="0"/>
              <a:t>Ekstramaterialer</a:t>
            </a:r>
          </a:p>
          <a:p>
            <a:r>
              <a:rPr lang="da-DK" sz="3200" dirty="0"/>
              <a:t>Multiple </a:t>
            </a:r>
            <a:r>
              <a:rPr lang="da-DK" sz="3200" dirty="0" err="1"/>
              <a:t>choice</a:t>
            </a:r>
            <a:r>
              <a:rPr lang="da-DK" sz="3200" dirty="0"/>
              <a:t>-tests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© Jesper Jespersen</a:t>
            </a:r>
            <a:endParaRPr lang="en-US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C9F6301-B62D-1024-F020-226E8F1F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30947" y="0"/>
            <a:ext cx="6130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F988DF6-DB7D-DFA9-38B1-06028B7A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73206" y="0"/>
            <a:ext cx="5845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DEDE072-E655-E059-D0F1-E240FF95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90494" y="287146"/>
            <a:ext cx="6811011" cy="63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F21E7A9-640E-9FA0-112A-A7319104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91852" y="0"/>
            <a:ext cx="640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9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A6C2249-13C2-81E3-1366-E5104E274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66742" y="-548955"/>
            <a:ext cx="5172894" cy="65035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008B8E4-83E1-9B0C-A73C-D6C66CBC7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96"/>
          <a:stretch/>
        </p:blipFill>
        <p:spPr>
          <a:xfrm rot="16200000">
            <a:off x="5079492" y="2798229"/>
            <a:ext cx="1695955" cy="6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52EFF14-828B-CAFE-84A3-F53CE4B1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80244" y="-1279144"/>
            <a:ext cx="4031512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B78D8EB-5E81-E8A5-BFDA-6AFD44279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31"/>
          <a:stretch/>
        </p:blipFill>
        <p:spPr>
          <a:xfrm rot="16200000">
            <a:off x="4807616" y="1947289"/>
            <a:ext cx="25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BD9C9E0-75EE-7610-A413-898C75DDD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15980" y="412001"/>
            <a:ext cx="6560039" cy="60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C899761-D2FD-6D57-AD7D-911240F0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85209" y="0"/>
            <a:ext cx="6421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4235869-1073-FB22-79E0-3F3F3F2C6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8734" y="0"/>
            <a:ext cx="5654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5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5E0166-46BA-3880-F802-E1C7FD0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D478267-BB29-9B19-62BF-53017D2D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59861" y="0"/>
            <a:ext cx="5472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1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Office-tema</vt:lpstr>
      <vt:lpstr>Introduktion til makroøkonomi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makroøkonomi</dc:title>
  <dc:creator>Nanna Fink Hesselholt</dc:creator>
  <cp:lastModifiedBy>Nanna Fink Hesselholt</cp:lastModifiedBy>
  <cp:revision>1</cp:revision>
  <dcterms:created xsi:type="dcterms:W3CDTF">2024-01-08T07:26:20Z</dcterms:created>
  <dcterms:modified xsi:type="dcterms:W3CDTF">2024-01-08T07:48:30Z</dcterms:modified>
</cp:coreProperties>
</file>