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1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58446"/>
              </p:ext>
            </p:extLst>
          </p:nvPr>
        </p:nvGraphicFramePr>
        <p:xfrm>
          <a:off x="2967746" y="1845008"/>
          <a:ext cx="6256507" cy="431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æsentation" r:id="rId3" imgW="2268360" imgH="1563840" progId="PowerPoint.Show.12">
                  <p:embed/>
                </p:oleObj>
              </mc:Choice>
              <mc:Fallback>
                <p:oleObj name="Præsentation" r:id="rId3" imgW="2268360" imgH="1563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7746" y="1845008"/>
                        <a:ext cx="6256507" cy="431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41628"/>
              </p:ext>
            </p:extLst>
          </p:nvPr>
        </p:nvGraphicFramePr>
        <p:xfrm>
          <a:off x="2837690" y="1512717"/>
          <a:ext cx="6516620" cy="466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æsentation" r:id="rId3" imgW="2328840" imgH="1666800" progId="PowerPoint.Show.12">
                  <p:embed/>
                </p:oleObj>
              </mc:Choice>
              <mc:Fallback>
                <p:oleObj name="Præsentation" r:id="rId3" imgW="2328840" imgH="1666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7690" y="1512717"/>
                        <a:ext cx="6516620" cy="466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75891"/>
              </p:ext>
            </p:extLst>
          </p:nvPr>
        </p:nvGraphicFramePr>
        <p:xfrm>
          <a:off x="3098957" y="1690688"/>
          <a:ext cx="5994085" cy="45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ræsentation" r:id="rId3" imgW="2183923" imgH="1664340" progId="PowerPoint.Show.12">
                  <p:embed/>
                </p:oleObj>
              </mc:Choice>
              <mc:Fallback>
                <p:oleObj name="Præsentation" r:id="rId3" imgW="2183923" imgH="16643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8957" y="1690688"/>
                        <a:ext cx="5994085" cy="456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2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75179"/>
              </p:ext>
            </p:extLst>
          </p:nvPr>
        </p:nvGraphicFramePr>
        <p:xfrm>
          <a:off x="3486150" y="1566272"/>
          <a:ext cx="5219700" cy="463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ræsentation" r:id="rId3" imgW="2159801" imgH="1917429" progId="PowerPoint.Show.12">
                  <p:embed/>
                </p:oleObj>
              </mc:Choice>
              <mc:Fallback>
                <p:oleObj name="Præsentation" r:id="rId3" imgW="2159801" imgH="19174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6150" y="1566272"/>
                        <a:ext cx="5219700" cy="463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3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66297"/>
              </p:ext>
            </p:extLst>
          </p:nvPr>
        </p:nvGraphicFramePr>
        <p:xfrm>
          <a:off x="3362667" y="1690688"/>
          <a:ext cx="5466665" cy="44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ræsentation" r:id="rId3" imgW="2183923" imgH="1793944" progId="PowerPoint.Show.12">
                  <p:embed/>
                </p:oleObj>
              </mc:Choice>
              <mc:Fallback>
                <p:oleObj name="Præsentation" r:id="rId3" imgW="2183923" imgH="179394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2667" y="1690688"/>
                        <a:ext cx="5466665" cy="44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1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92956"/>
              </p:ext>
            </p:extLst>
          </p:nvPr>
        </p:nvGraphicFramePr>
        <p:xfrm>
          <a:off x="2474343" y="3093396"/>
          <a:ext cx="7255258" cy="181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ræsentation" r:id="rId3" imgW="2191483" imgH="548660" progId="PowerPoint.Show.12">
                  <p:embed/>
                </p:oleObj>
              </mc:Choice>
              <mc:Fallback>
                <p:oleObj name="Præsentation" r:id="rId3" imgW="2191483" imgH="5486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343" y="3093396"/>
                        <a:ext cx="7255258" cy="181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7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63955"/>
              </p:ext>
            </p:extLst>
          </p:nvPr>
        </p:nvGraphicFramePr>
        <p:xfrm>
          <a:off x="2723617" y="2452351"/>
          <a:ext cx="6744765" cy="309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ræsentation" r:id="rId3" imgW="2183923" imgH="1002996" progId="PowerPoint.Show.12">
                  <p:embed/>
                </p:oleObj>
              </mc:Choice>
              <mc:Fallback>
                <p:oleObj name="Præsentation" r:id="rId3" imgW="2183923" imgH="100299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3617" y="2452351"/>
                        <a:ext cx="6744765" cy="309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89615"/>
              </p:ext>
            </p:extLst>
          </p:nvPr>
        </p:nvGraphicFramePr>
        <p:xfrm>
          <a:off x="2269381" y="2616095"/>
          <a:ext cx="6920149" cy="277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ræsentation" r:id="rId3" imgW="1879340" imgH="753147" progId="PowerPoint.Show.12">
                  <p:embed/>
                </p:oleObj>
              </mc:Choice>
              <mc:Fallback>
                <p:oleObj name="Præsentation" r:id="rId3" imgW="1879340" imgH="75314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9381" y="2616095"/>
                        <a:ext cx="6920149" cy="277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Melior LT Std</vt:lpstr>
      <vt:lpstr>Office-tema</vt:lpstr>
      <vt:lpstr>Præsentation</vt:lpstr>
      <vt:lpstr>Kapitel 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Rune Homann</cp:lastModifiedBy>
  <cp:revision>12</cp:revision>
  <dcterms:created xsi:type="dcterms:W3CDTF">2020-08-13T08:12:33Z</dcterms:created>
  <dcterms:modified xsi:type="dcterms:W3CDTF">2020-08-17T13:00:07Z</dcterms:modified>
</cp:coreProperties>
</file>