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5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5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56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57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9" autoAdjust="0"/>
    <p:restoredTop sz="94660"/>
  </p:normalViewPr>
  <p:slideViewPr>
    <p:cSldViewPr snapToGrid="0">
      <p:cViewPr>
        <p:scale>
          <a:sx n="75" d="100"/>
          <a:sy n="75" d="100"/>
        </p:scale>
        <p:origin x="139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1C834-E5C4-FF47-6DD5-40C7307AF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644384-52BC-1FA2-1B30-029FFF977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24030D-3330-0BAD-755D-3529553A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4C5186-E708-E947-888A-055023B1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E0866C-B768-A58D-D7BE-006AC5B2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C13BD-394B-320E-EBD5-2054CF6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37375A-E726-F64F-C80A-C95035015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077AD1-ECE0-A1FA-9E71-07D91E95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1180E1-B5DC-DD42-C50A-BE2548ED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246222-CF1E-4270-952C-47193BAA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6F844AD-3E6B-11D8-07DA-9EF584C99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F5A0622-FA95-5224-18F8-1E0FCD740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872EF3-C50B-66F6-92FF-5F9A77F5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CEFA80-147F-861F-4131-44000DD6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B4FABE-5F6C-846F-8597-80FE841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59587-A018-7EEC-8A94-2079CC83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E2931C-E9A2-F1AB-D026-E9AD376F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EA387F-75EF-2486-E191-9BE3452D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A306D1-1F00-93A4-9273-90DF77BF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0C4BD9-3387-4A1A-FD98-CF52D0E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FD8EC-6764-F472-C7F8-319D5056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4425664-DC3F-D33A-C9A0-62B7A37E9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51F2B-659A-3437-032A-8A3339E7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71F467-BA63-FF1F-E41E-286284F3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8F0DCC-259A-F999-1BFA-2F2380A4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97896-C971-8EF0-7C6A-B4F33C91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AAC651-649A-24D0-BF2F-92AA3BA3D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BF88D0-B837-BE33-E35D-6D60B11EA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5E1841-E3C6-0D9C-3474-EDF6DC50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8AFF47-A8D5-CDE3-2EEF-27E9FCEE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4E860C-72FA-00E6-6358-0F4474D6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85389-6143-F486-2417-E94BC0A7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B91928-AA19-292A-D8A1-73DF1E22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07AB28-8C33-608B-7C6F-27D1AA8D6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34C5C6-F085-8FB4-86E0-CBA8A8BA1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C456174-57A0-C9FA-BFAD-D2CD746A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47ED8CD-482B-4746-64E6-C5AEC725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0E09CAF-99E0-E1A7-94EF-CFCF5EB5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41F6CB-06FC-B93A-FBB7-081EA735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0ADB7-4626-1469-C5A9-D1A14BA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9E846AA-A02E-C5FD-8F9F-027168A4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7716A1C-9174-9AE4-BB55-4523CD51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BAB0A1-1C4E-5A31-E19E-B9A4097E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E19E8B-F245-ECF6-3DBF-581AE350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27BEB90-16F0-8EDD-02C9-1FA91264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440063-1060-783F-0131-2C142CA6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98678-7D20-D57C-835F-4FDFA13B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9FB216-0B31-C81F-32A5-5785EFF2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46D0241-ADFA-FBF8-13BF-2D4500598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0DF3FC-D882-1054-9373-6A207F7B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2C3977-65E5-943B-E4FB-A02BD883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EBEF419-1089-FD05-5499-18706BF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C87F3-1C64-AEC1-145C-83A352F8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3F22105-5337-AF1D-E8BC-5C56F0101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3E1FB0-CFEF-5853-71BE-7693A762B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743CBB-42BF-F23C-02AE-2357B878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A9F05E-7715-BF43-C3DC-F9F94688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30E5355-5BE8-6A38-116E-7DC8A63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4E34AD-A58B-4A69-8DB2-D231AEF3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E052C0-5F8D-14DC-EDCC-7710DEBB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D697FC-61FF-3289-259A-9AD5F0048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473A4-C145-4774-B31F-C77DAF3B2F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4B1436-479B-7D44-0431-BB07F221D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6196F8-F31D-1D71-58EF-737A89789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2CF4-3DEE-43C8-A666-785F4F4F21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5B8D0E44-A6CA-1857-D315-4B08136740C4}"/>
              </a:ext>
            </a:extLst>
          </p:cNvPr>
          <p:cNvSpPr txBox="1"/>
          <p:nvPr/>
        </p:nvSpPr>
        <p:spPr>
          <a:xfrm>
            <a:off x="3201758" y="1295221"/>
            <a:ext cx="5655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Michael Christensen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Obligationsinvestering</a:t>
            </a:r>
          </a:p>
          <a:p>
            <a:pPr algn="ctr"/>
            <a:r>
              <a:rPr lang="da-DK" sz="2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– i teori og praktisk anvendelse</a:t>
            </a: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5BB7425-DD85-049D-D526-A5817CF79B80}"/>
              </a:ext>
            </a:extLst>
          </p:cNvPr>
          <p:cNvSpPr txBox="1"/>
          <p:nvPr/>
        </p:nvSpPr>
        <p:spPr>
          <a:xfrm>
            <a:off x="3201757" y="4308991"/>
            <a:ext cx="5655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1-4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2BC44B6-2D9F-4208-62B5-F5599A50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0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BE62B97-A4D0-27FF-585D-FD06F623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914400"/>
            <a:ext cx="92392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BEEFAB2-22B6-00F9-3423-38D275B4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1038225"/>
            <a:ext cx="89439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1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31E32ED-21B9-6408-2DB5-9AC3313B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019300"/>
            <a:ext cx="101536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2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6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913BA98-553F-1B5E-9D91-54825E0C7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757362"/>
            <a:ext cx="7524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A1AE748-943B-3996-FD0B-A542D2AF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519237"/>
            <a:ext cx="100393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1F4EF48-4A73-A1A6-D242-7022385A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1743075"/>
            <a:ext cx="73818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26DF3BD-4C8E-0A97-6A89-0DF029DE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685925"/>
            <a:ext cx="99536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ED99782-8C6A-42E1-D914-0067077E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1614487"/>
            <a:ext cx="72580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AF7E0E4-D543-80F8-FD57-9151C7E2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37" y="1714500"/>
            <a:ext cx="9915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F0BCA13-06A9-A21A-0E43-66128F69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2324100"/>
            <a:ext cx="87344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18A363-9088-0F9E-0872-77860050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47837"/>
            <a:ext cx="88392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0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AE1B6F5-4756-2EAD-11CA-11FBAA45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1709737"/>
            <a:ext cx="5257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8560AD2-B538-D583-0FF2-D63A61AE0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2000250"/>
            <a:ext cx="9515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233C392-C61B-DD11-A58E-772355F6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047750"/>
            <a:ext cx="9896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5D18A35-BF07-26DF-C75A-23BC4782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619250"/>
            <a:ext cx="10096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D90D96B-B25D-037C-BE86-71D71750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266950"/>
            <a:ext cx="10020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FD787F3-72E4-A669-5383-F1485768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095500"/>
            <a:ext cx="998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00E6521-793C-A75E-C340-11F69CF7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985837"/>
            <a:ext cx="100012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48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3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6BED2A8-0637-18C9-A07B-B0FED5F5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766762"/>
            <a:ext cx="85915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7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BDFFF6C-CF2E-761D-7059-18F42F5B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3937"/>
            <a:ext cx="9144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C7417F7-02F9-07A4-E735-D434D8F68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2247900"/>
            <a:ext cx="99726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44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DE39BAC-EEC3-F7C1-3D2C-CC5AE3F8D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1133475"/>
            <a:ext cx="8562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55DD135-E62C-39C2-664B-2B87D29EF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123950"/>
            <a:ext cx="83343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5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07ACD67-2241-3B41-7FF8-8F02EADC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957262"/>
            <a:ext cx="84772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4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70824DE-A99E-2B4B-A11E-F045D21A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047750"/>
            <a:ext cx="9315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83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75F1A9-3C52-6E77-A704-D71AE0F92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1042987"/>
            <a:ext cx="89058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40AFE69-C825-E2C3-089D-DE129363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828675"/>
            <a:ext cx="101631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0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9773A7-69B4-9376-7C96-46F89F2C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1300162"/>
            <a:ext cx="101060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67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03FF857-CA9F-65BA-F94B-5CCC408E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2071687"/>
            <a:ext cx="99726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A0AA151-13C2-CF21-E010-78686981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647700"/>
            <a:ext cx="89820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3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D418A97-6B32-FE72-BFAA-01269E5F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685925"/>
            <a:ext cx="92583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3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E59FE0C-39D0-0E2D-0FAA-B7A6480B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1714500"/>
            <a:ext cx="7267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58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67AA81B-E60D-8B3B-1B6D-B6185D96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833562"/>
            <a:ext cx="75057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78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9FD104-C998-3F1A-437C-9A5E502B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38287"/>
            <a:ext cx="80105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2E4E21-5F84-7109-9FA4-55C27149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1557337"/>
            <a:ext cx="8705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0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C338FA0-805B-C89F-4D2D-D96D22D7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1866900"/>
            <a:ext cx="71818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6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760254B-28FB-648B-F43C-3B1C0717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652462"/>
            <a:ext cx="72390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5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E54B11D-E93F-8E69-F3AD-8C791697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2224087"/>
            <a:ext cx="100107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3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45C4242-6582-F82A-BFFE-703954AD2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2" y="1819275"/>
            <a:ext cx="55530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0FBF327-4307-34DC-6C7C-B5896672B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1900237"/>
            <a:ext cx="5381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CFE76AE-BD6C-F8C7-8930-1F3BFB1E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76212"/>
            <a:ext cx="97345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32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4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C541605-A4E8-C254-020B-D261EFBF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38212"/>
            <a:ext cx="100584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4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304672-1B60-5288-B777-6250552B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57150"/>
            <a:ext cx="90582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1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6CB5A22-7002-33F9-7A5B-06307EB4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585787"/>
            <a:ext cx="81915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7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0429853-898E-CF25-7A02-2DBEA192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2166937"/>
            <a:ext cx="10125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3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36907BA-2113-B700-DAAC-1947947F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914400"/>
            <a:ext cx="10020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9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18ED5F2-6C0B-B9F3-9973-A6BD2870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585912"/>
            <a:ext cx="6438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00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D867D86-EE3B-4185-535F-ECDB8D88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7187"/>
            <a:ext cx="97536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0120FBA-8D72-70F2-09FF-7DE765E2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833437"/>
            <a:ext cx="78962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2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E295D6B-0ECC-B790-87D3-A854D6E02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709612"/>
            <a:ext cx="85248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1275F5-E05A-4C79-AE94-9BE61692B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600075"/>
            <a:ext cx="94392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00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696B884-FBF2-78C1-6935-3C31EC22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952500"/>
            <a:ext cx="100679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22DBECB-F445-4D12-496C-E324E97B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100137"/>
            <a:ext cx="85725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7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E312031-B936-76B7-4E6C-C6F4FAB9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1390650"/>
            <a:ext cx="91344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4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1564AD2-19CA-6957-623A-0AEEF9F8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295275"/>
            <a:ext cx="101060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8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A0AB40B-A236-11E3-4884-479BAAFD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552450"/>
            <a:ext cx="99155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1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35F37DD-1DFD-70F7-997A-1B075F3FD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0"/>
            <a:ext cx="703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17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79D82D3-F2D9-834C-8A15-0515C52D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2014537"/>
            <a:ext cx="76771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0FC403C-18A4-7ED0-AA3C-F3CF533A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966787"/>
            <a:ext cx="92487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9EF10F5-CF63-6F65-C441-DC00AEBA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800100"/>
            <a:ext cx="90963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958141-4023-1206-C603-36ED78CB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947737"/>
            <a:ext cx="90392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</Words>
  <Application>Microsoft Office PowerPoint</Application>
  <PresentationFormat>Widescreen</PresentationFormat>
  <Paragraphs>10</Paragraphs>
  <Slides>66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66</vt:i4>
      </vt:variant>
    </vt:vector>
  </HeadingPairs>
  <TitlesOfParts>
    <vt:vector size="71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1</cp:revision>
  <dcterms:created xsi:type="dcterms:W3CDTF">2023-09-04T09:39:02Z</dcterms:created>
  <dcterms:modified xsi:type="dcterms:W3CDTF">2023-09-04T11:31:45Z</dcterms:modified>
</cp:coreProperties>
</file>