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20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343405"/>
              </p:ext>
            </p:extLst>
          </p:nvPr>
        </p:nvGraphicFramePr>
        <p:xfrm>
          <a:off x="3539838" y="1747338"/>
          <a:ext cx="5112324" cy="4507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æsentation" r:id="rId3" imgW="2578872" imgH="2273842" progId="PowerPoint.Show.12">
                  <p:embed/>
                </p:oleObj>
              </mc:Choice>
              <mc:Fallback>
                <p:oleObj name="Præsentation" r:id="rId3" imgW="2578872" imgH="227384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9838" y="1747338"/>
                        <a:ext cx="5112324" cy="4507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789082"/>
              </p:ext>
            </p:extLst>
          </p:nvPr>
        </p:nvGraphicFramePr>
        <p:xfrm>
          <a:off x="3169274" y="1847850"/>
          <a:ext cx="5853451" cy="411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ræsentation" r:id="rId3" imgW="2648718" imgH="1860907" progId="PowerPoint.Show.12">
                  <p:embed/>
                </p:oleObj>
              </mc:Choice>
              <mc:Fallback>
                <p:oleObj name="Præsentation" r:id="rId3" imgW="2648718" imgH="186090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9274" y="1847850"/>
                        <a:ext cx="5853451" cy="4112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8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586725"/>
              </p:ext>
            </p:extLst>
          </p:nvPr>
        </p:nvGraphicFramePr>
        <p:xfrm>
          <a:off x="3822372" y="1847850"/>
          <a:ext cx="4547253" cy="437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ræsentation" r:id="rId3" imgW="2534589" imgH="2438368" progId="PowerPoint.Show.12">
                  <p:embed/>
                </p:oleObj>
              </mc:Choice>
              <mc:Fallback>
                <p:oleObj name="Præsentation" r:id="rId3" imgW="2534589" imgH="243836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2372" y="1847850"/>
                        <a:ext cx="4547253" cy="437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3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819336"/>
              </p:ext>
            </p:extLst>
          </p:nvPr>
        </p:nvGraphicFramePr>
        <p:xfrm>
          <a:off x="2039937" y="1690688"/>
          <a:ext cx="8112125" cy="4328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ræsentation" r:id="rId3" imgW="2671920" imgH="1425600" progId="PowerPoint.Show.12">
                  <p:embed/>
                </p:oleObj>
              </mc:Choice>
              <mc:Fallback>
                <p:oleObj name="Præsentation" r:id="rId3" imgW="2671920" imgH="14256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9937" y="1690688"/>
                        <a:ext cx="8112125" cy="4328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9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Melior LT Std</vt:lpstr>
      <vt:lpstr>Office-tema</vt:lpstr>
      <vt:lpstr>Præsentation</vt:lpstr>
      <vt:lpstr>Kapitel 20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8</cp:revision>
  <dcterms:created xsi:type="dcterms:W3CDTF">2020-08-13T08:12:33Z</dcterms:created>
  <dcterms:modified xsi:type="dcterms:W3CDTF">2020-08-17T12:56:37Z</dcterms:modified>
</cp:coreProperties>
</file>