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A29"/>
    <a:srgbClr val="B61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5F149-6408-4196-BAEC-269C4D5E976D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9136A-5094-4535-AD4D-3517B687A9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9482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D717-4B6D-40DF-AD9E-4C48354D949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802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DF89-5D0F-414B-9A42-6721D5EEA5CE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9E9-5BE9-4D1D-B330-AE990B1CD72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946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F5A4-8F7F-4E2E-A8DD-94FA8471F4D6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69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952E-EA0E-4F2C-A37B-E816E22F301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6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429E-4341-49D2-8852-28E128FD342A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328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7359-A6DD-48C0-8F90-EFC0656DA57E}" type="datetime1">
              <a:rPr lang="da-DK" smtClean="0"/>
              <a:t>17-08-2020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102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7D94-A1DD-4DEB-9DFB-CD05905CA2C1}" type="datetime1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256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5F2A-66E8-4E7D-9C4A-5A2C8DBC1434}" type="datetime1">
              <a:rPr lang="da-DK" smtClean="0"/>
              <a:t>17-08-2020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93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7D91-BFF9-40C6-B90D-BD8578C28F83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006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3558-C6C3-4F4A-B30B-03AEB8911264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62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99C9-B17F-417A-B6B9-41885EEA72D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90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8603" y="1043294"/>
            <a:ext cx="5589654" cy="1054010"/>
          </a:xfrm>
        </p:spPr>
        <p:txBody>
          <a:bodyPr/>
          <a:lstStyle/>
          <a:p>
            <a:pPr algn="r"/>
            <a:r>
              <a:rPr lang="da-DK" smtClean="0">
                <a:solidFill>
                  <a:srgbClr val="B31A29"/>
                </a:solidFill>
                <a:latin typeface="Melior LT Std" panose="02040503050506040804" pitchFamily="18" charset="0"/>
              </a:rPr>
              <a:t>Kapitel 3</a:t>
            </a:r>
            <a:endParaRPr lang="da-DK" dirty="0">
              <a:solidFill>
                <a:srgbClr val="B31A29"/>
              </a:solidFill>
              <a:latin typeface="Melior LT Std" panose="02040503050506040804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945286" y="5725297"/>
            <a:ext cx="3095345" cy="580790"/>
          </a:xfrm>
        </p:spPr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Djøf Forlag</a:t>
            </a:r>
            <a:endParaRPr lang="da-DK" dirty="0">
              <a:latin typeface="Melior LT Std" panose="02040503050506040804" pitchFamily="18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450" y="5680640"/>
            <a:ext cx="201230" cy="65523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22" y="381000"/>
            <a:ext cx="5193792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© Djøf Forlag &amp; Peter Lynggaard</a:t>
            </a:r>
            <a:endParaRPr lang="da-DK" dirty="0">
              <a:latin typeface="Melior LT Std" panose="02040503050506040804" pitchFamily="18" charset="0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2</a:t>
            </a:fld>
            <a:endParaRPr lang="da-DK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104571"/>
              </p:ext>
            </p:extLst>
          </p:nvPr>
        </p:nvGraphicFramePr>
        <p:xfrm>
          <a:off x="2675917" y="2464114"/>
          <a:ext cx="5731213" cy="3074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3" imgW="2876550" imgH="1543050" progId="Acrobat.Document.DC">
                  <p:embed/>
                </p:oleObj>
              </mc:Choice>
              <mc:Fallback>
                <p:oleObj name="Acrobat Document" r:id="rId3" imgW="2876550" imgH="1543050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75917" y="2464114"/>
                        <a:ext cx="5731213" cy="30743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9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3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518469"/>
              </p:ext>
            </p:extLst>
          </p:nvPr>
        </p:nvGraphicFramePr>
        <p:xfrm>
          <a:off x="2657272" y="2169799"/>
          <a:ext cx="6877455" cy="366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Præsentation" r:id="rId3" imgW="2191483" imgH="1166082" progId="PowerPoint.Show.12">
                  <p:embed/>
                </p:oleObj>
              </mc:Choice>
              <mc:Fallback>
                <p:oleObj name="Præsentation" r:id="rId3" imgW="2191483" imgH="1166082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57272" y="2169799"/>
                        <a:ext cx="6877455" cy="3662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036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2</vt:i4>
      </vt:variant>
      <vt:variant>
        <vt:lpstr>Slidetitler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Melior LT Std</vt:lpstr>
      <vt:lpstr>Office-tema</vt:lpstr>
      <vt:lpstr>Acrobat Document</vt:lpstr>
      <vt:lpstr>Præsentation</vt:lpstr>
      <vt:lpstr>Kapitel 3</vt:lpstr>
      <vt:lpstr>PowerPoint-præsentation</vt:lpstr>
      <vt:lpstr>PowerPoint-præsentation</vt:lpstr>
    </vt:vector>
  </TitlesOfParts>
  <Company>Djøf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Figurer fra</dc:title>
  <dc:creator>Jeppe Strandsbjerg</dc:creator>
  <cp:lastModifiedBy>Emma Tangø</cp:lastModifiedBy>
  <cp:revision>8</cp:revision>
  <dcterms:created xsi:type="dcterms:W3CDTF">2020-08-13T08:12:33Z</dcterms:created>
  <dcterms:modified xsi:type="dcterms:W3CDTF">2020-08-17T12:57:24Z</dcterms:modified>
</cp:coreProperties>
</file>