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14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27368"/>
              </p:ext>
            </p:extLst>
          </p:nvPr>
        </p:nvGraphicFramePr>
        <p:xfrm>
          <a:off x="3121160" y="1782085"/>
          <a:ext cx="5949680" cy="448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540710" imgH="1914189" progId="PowerPoint.Show.12">
                  <p:embed/>
                </p:oleObj>
              </mc:Choice>
              <mc:Fallback>
                <p:oleObj name="Præsentation" r:id="rId3" imgW="2540710" imgH="1914189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1160" y="1782085"/>
                        <a:ext cx="5949680" cy="4484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416" y="1690688"/>
            <a:ext cx="8217167" cy="3842325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2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518489"/>
              </p:ext>
            </p:extLst>
          </p:nvPr>
        </p:nvGraphicFramePr>
        <p:xfrm>
          <a:off x="2586582" y="1808956"/>
          <a:ext cx="7018836" cy="436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374920" imgH="1477800" progId="PowerPoint.Show.12">
                  <p:embed/>
                </p:oleObj>
              </mc:Choice>
              <mc:Fallback>
                <p:oleObj name="Præsentation" r:id="rId3" imgW="2374920" imgH="14778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6582" y="1808956"/>
                        <a:ext cx="7018836" cy="4368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0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403770"/>
              </p:ext>
            </p:extLst>
          </p:nvPr>
        </p:nvGraphicFramePr>
        <p:xfrm>
          <a:off x="2349263" y="1870075"/>
          <a:ext cx="7493473" cy="330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527029" imgH="1114240" progId="PowerPoint.Show.12">
                  <p:embed/>
                </p:oleObj>
              </mc:Choice>
              <mc:Fallback>
                <p:oleObj name="Præsentation" r:id="rId3" imgW="2527029" imgH="111424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263" y="1870075"/>
                        <a:ext cx="7493473" cy="3304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89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978770"/>
              </p:ext>
            </p:extLst>
          </p:nvPr>
        </p:nvGraphicFramePr>
        <p:xfrm>
          <a:off x="3148704" y="1825625"/>
          <a:ext cx="5894591" cy="4128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427120" imgH="1700280" progId="PowerPoint.Show.12">
                  <p:embed/>
                </p:oleObj>
              </mc:Choice>
              <mc:Fallback>
                <p:oleObj name="Præsentation" r:id="rId3" imgW="2427120" imgH="17002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8704" y="1825625"/>
                        <a:ext cx="5894591" cy="4128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6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7" name="Objek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25796"/>
              </p:ext>
            </p:extLst>
          </p:nvPr>
        </p:nvGraphicFramePr>
        <p:xfrm>
          <a:off x="1338893" y="1870075"/>
          <a:ext cx="9514214" cy="2970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450703" imgH="765027" progId="PowerPoint.Show.12">
                  <p:embed/>
                </p:oleObj>
              </mc:Choice>
              <mc:Fallback>
                <p:oleObj name="Præsentation" r:id="rId3" imgW="2450703" imgH="76502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8893" y="1870075"/>
                        <a:ext cx="9514214" cy="2970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61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Melior LT Std</vt:lpstr>
      <vt:lpstr>Office-tema</vt:lpstr>
      <vt:lpstr>Præsentation</vt:lpstr>
      <vt:lpstr>Kapitel 14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2020-08-17T12:54:02Z</dcterms:modified>
</cp:coreProperties>
</file>