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dirty="0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14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927368"/>
              </p:ext>
            </p:extLst>
          </p:nvPr>
        </p:nvGraphicFramePr>
        <p:xfrm>
          <a:off x="3121160" y="1782085"/>
          <a:ext cx="5949680" cy="4484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æsentation" r:id="rId3" imgW="2540710" imgH="1914189" progId="PowerPoint.Show.12">
                  <p:embed/>
                </p:oleObj>
              </mc:Choice>
              <mc:Fallback>
                <p:oleObj name="Præsentation" r:id="rId3" imgW="2540710" imgH="1914189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1160" y="1782085"/>
                        <a:ext cx="5949680" cy="44845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416" y="1690688"/>
            <a:ext cx="8217167" cy="3842325"/>
          </a:xfr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323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518489"/>
              </p:ext>
            </p:extLst>
          </p:nvPr>
        </p:nvGraphicFramePr>
        <p:xfrm>
          <a:off x="2586582" y="1808956"/>
          <a:ext cx="7018836" cy="4368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ræsentation" r:id="rId3" imgW="2374920" imgH="1477800" progId="PowerPoint.Show.12">
                  <p:embed/>
                </p:oleObj>
              </mc:Choice>
              <mc:Fallback>
                <p:oleObj name="Præsentation" r:id="rId3" imgW="2374920" imgH="14778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6582" y="1808956"/>
                        <a:ext cx="7018836" cy="4368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101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403770"/>
              </p:ext>
            </p:extLst>
          </p:nvPr>
        </p:nvGraphicFramePr>
        <p:xfrm>
          <a:off x="2349263" y="1870075"/>
          <a:ext cx="7493473" cy="3304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ræsentation" r:id="rId3" imgW="2527029" imgH="1114240" progId="PowerPoint.Show.12">
                  <p:embed/>
                </p:oleObj>
              </mc:Choice>
              <mc:Fallback>
                <p:oleObj name="Præsentation" r:id="rId3" imgW="2527029" imgH="111424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49263" y="1870075"/>
                        <a:ext cx="7493473" cy="33042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1893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6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978770"/>
              </p:ext>
            </p:extLst>
          </p:nvPr>
        </p:nvGraphicFramePr>
        <p:xfrm>
          <a:off x="3148704" y="1825625"/>
          <a:ext cx="5894591" cy="4128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ræsentation" r:id="rId3" imgW="2427120" imgH="1700280" progId="PowerPoint.Show.12">
                  <p:embed/>
                </p:oleObj>
              </mc:Choice>
              <mc:Fallback>
                <p:oleObj name="Præsentation" r:id="rId3" imgW="2427120" imgH="17002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8704" y="1825625"/>
                        <a:ext cx="5894591" cy="4128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765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7</a:t>
            </a:fld>
            <a:endParaRPr lang="da-DK"/>
          </a:p>
        </p:txBody>
      </p:sp>
      <p:graphicFrame>
        <p:nvGraphicFramePr>
          <p:cNvPr id="7" name="Objekt 6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925796"/>
              </p:ext>
            </p:extLst>
          </p:nvPr>
        </p:nvGraphicFramePr>
        <p:xfrm>
          <a:off x="1338893" y="1870075"/>
          <a:ext cx="9514214" cy="2970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ræsentation" r:id="rId3" imgW="2450703" imgH="765027" progId="PowerPoint.Show.12">
                  <p:embed/>
                </p:oleObj>
              </mc:Choice>
              <mc:Fallback>
                <p:oleObj name="Præsentation" r:id="rId3" imgW="2450703" imgH="76502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8893" y="1870075"/>
                        <a:ext cx="9514214" cy="2970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2611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46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Melior LT Std</vt:lpstr>
      <vt:lpstr>Office-tema</vt:lpstr>
      <vt:lpstr>Præsentation</vt:lpstr>
      <vt:lpstr>Kapitel 14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Emilie Pedersen</cp:lastModifiedBy>
  <cp:revision>7</cp:revision>
  <dcterms:created xsi:type="dcterms:W3CDTF">2020-08-13T08:12:33Z</dcterms:created>
  <dcterms:modified xsi:type="dcterms:W3CDTF">2020-08-17T12:54:02Z</dcterms:modified>
</cp:coreProperties>
</file>